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4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1.jpeg" ContentType="image/jpeg"/>
  <Override PartName="/ppt/media/image9.png" ContentType="image/png"/>
  <Override PartName="/ppt/media/image28.jpeg" ContentType="image/jpeg"/>
  <Override PartName="/ppt/media/image1.png" ContentType="image/png"/>
  <Override PartName="/ppt/media/image56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7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hdr"/>
          </p:nvPr>
        </p:nvSpPr>
        <p:spPr>
          <a:xfrm>
            <a:off x="1554480" y="553212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33B1326-3217-47D7-9D1E-2808B371719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884760" y="8685360"/>
            <a:ext cx="2964240" cy="44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1F81A7E-6D3A-45F7-945B-C4820ED045B1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884760" y="8685360"/>
            <a:ext cx="29656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D1EDEEDF-62DB-488E-92FF-166D12BC3252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35C1FEC-59CF-460E-827C-8C676CB01A16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884760" y="8685360"/>
            <a:ext cx="2964240" cy="44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CEC13BB-6DCB-4120-8CDE-D19F170FAB11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884760" y="8685360"/>
            <a:ext cx="29656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CD537C4-7810-4960-8634-A30B3C52D9A4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AB728E7-4A8E-4B2A-BBD6-22A9E58EA780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3884760" y="8685360"/>
            <a:ext cx="2964240" cy="44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BAD54AC-F42A-4909-A70D-7E2BA6BB1E02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84760" y="8685360"/>
            <a:ext cx="29656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C256CD1-8CDB-42B7-A270-869BA6B774CD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DC672832-2773-48DF-BFB1-D5142355F2F9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884760" y="8685360"/>
            <a:ext cx="2964240" cy="44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F355534-A447-4AC3-A361-B8CFACA21F67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884760" y="8685360"/>
            <a:ext cx="29656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CDD6EA5E-4C54-4F90-8398-7ACE60D24283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D02C4BC-721B-4442-BC01-66100DDF6959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4160" cy="418536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19560" cy="2362680"/>
          </a:xfrm>
          <a:prstGeom prst="rect">
            <a:avLst/>
          </a:prstGeom>
          <a:ln>
            <a:noFill/>
          </a:ln>
        </p:spPr>
      </p:pic>
      <p:sp>
        <p:nvSpPr>
          <p:cNvPr id="2" name="CustomShape 1" hidden="1"/>
          <p:cNvSpPr/>
          <p:nvPr/>
        </p:nvSpPr>
        <p:spPr>
          <a:xfrm>
            <a:off x="8609040" y="1676520"/>
            <a:ext cx="2816640" cy="28166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560" cy="1138680"/>
          </a:xfrm>
          <a:prstGeom prst="rect">
            <a:avLst/>
          </a:prstGeom>
          <a:ln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0720" cy="759240"/>
          </a:xfrm>
          <a:prstGeom prst="rect">
            <a:avLst/>
          </a:prstGeom>
          <a:ln>
            <a:noFill/>
          </a:ln>
        </p:spPr>
      </p:pic>
      <p:sp>
        <p:nvSpPr>
          <p:cNvPr id="5" name="CustomShape 2" hidden="1"/>
          <p:cNvSpPr/>
          <p:nvPr/>
        </p:nvSpPr>
        <p:spPr>
          <a:xfrm>
            <a:off x="10437840" y="0"/>
            <a:ext cx="682920" cy="1140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4160" cy="4185360"/>
          </a:xfrm>
          <a:prstGeom prst="rect">
            <a:avLst/>
          </a:prstGeom>
          <a:ln>
            <a:noFill/>
          </a:ln>
        </p:spPr>
      </p:pic>
      <p:pic>
        <p:nvPicPr>
          <p:cNvPr id="45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19560" cy="2362680"/>
          </a:xfrm>
          <a:prstGeom prst="rect">
            <a:avLst/>
          </a:prstGeom>
          <a:ln>
            <a:noFill/>
          </a:ln>
        </p:spPr>
      </p:pic>
      <p:sp>
        <p:nvSpPr>
          <p:cNvPr id="46" name="CustomShape 1" hidden="1"/>
          <p:cNvSpPr/>
          <p:nvPr/>
        </p:nvSpPr>
        <p:spPr>
          <a:xfrm>
            <a:off x="8609040" y="1676520"/>
            <a:ext cx="2816640" cy="281664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560" cy="1138680"/>
          </a:xfrm>
          <a:prstGeom prst="rect">
            <a:avLst/>
          </a:prstGeom>
          <a:ln>
            <a:noFill/>
          </a:ln>
        </p:spPr>
      </p:pic>
      <p:pic>
        <p:nvPicPr>
          <p:cNvPr id="48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0720" cy="759240"/>
          </a:xfrm>
          <a:prstGeom prst="rect">
            <a:avLst/>
          </a:prstGeom>
          <a:ln>
            <a:noFill/>
          </a:ln>
        </p:spPr>
      </p:pic>
      <p:sp>
        <p:nvSpPr>
          <p:cNvPr id="49" name="CustomShape 2" hidden="1"/>
          <p:cNvSpPr/>
          <p:nvPr/>
        </p:nvSpPr>
        <p:spPr>
          <a:xfrm>
            <a:off x="10437840" y="0"/>
            <a:ext cx="682920" cy="1140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523880" y="473040"/>
            <a:ext cx="9141120" cy="49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 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27:1 – 27:4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upon the net shalt thou make four brasen rings in the four corners thereof.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93240" y="724320"/>
            <a:ext cx="7355880" cy="550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523880" y="473040"/>
            <a:ext cx="9141120" cy="49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  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50"/>
              </a:spcBef>
            </a:pPr>
            <a:r>
              <a:rPr b="0" lang="en-US" sz="6000" spc="-1" strike="noStrike">
                <a:solidFill>
                  <a:srgbClr val="00b0f0"/>
                </a:solidFill>
                <a:latin typeface="Arial Black"/>
                <a:ea typeface="Microsoft YaHei"/>
              </a:rPr>
              <a:t>Read white verses</a:t>
            </a:r>
            <a:endParaRPr b="0" lang="en-US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50"/>
              </a:spcBef>
            </a:pPr>
            <a:r>
              <a:rPr b="1" lang="en-US" sz="6000" spc="-1" strike="noStrike">
                <a:solidFill>
                  <a:srgbClr val="ffffff"/>
                </a:solidFill>
                <a:latin typeface="Arial"/>
                <a:ea typeface="Microsoft YaHei"/>
              </a:rPr>
              <a:t>Platform Elder</a:t>
            </a:r>
            <a:endParaRPr b="0" lang="en-US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27:5 – 27:12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put it under the compass of the altar beneath,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4652640" y="625320"/>
            <a:ext cx="7353000" cy="550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that the net may be even to the midst of the altar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4652640" y="625320"/>
            <a:ext cx="7353000" cy="550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make staves for the altar, staves of shittim wood,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94320" y="725400"/>
            <a:ext cx="7353000" cy="550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overlay them with brass.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94320" y="725400"/>
            <a:ext cx="7353000" cy="550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staves shall be put into the rings,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4656240" y="629640"/>
            <a:ext cx="7342560" cy="549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staves shall be upon the two sides of the altar, to bear it.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4656240" y="629640"/>
            <a:ext cx="7342560" cy="549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Hollow with boards shalt thou make it: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95400" y="727200"/>
            <a:ext cx="7350480" cy="550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as it was shewed thee in the mount, so shall they make it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95400" y="727200"/>
            <a:ext cx="7350480" cy="550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an altar of shittim wood, ﬁve cubits long, and ﬁve cubits broad;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651200" y="624240"/>
            <a:ext cx="7355880" cy="550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the court of the tabernacle: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4652280" y="625320"/>
            <a:ext cx="7353000" cy="550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for the south side southward there shall be hangings for the court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4652280" y="625320"/>
            <a:ext cx="7353000" cy="550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of ﬁne twined linen of an hundred cubits long for one side: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4652280" y="625320"/>
            <a:ext cx="7353000" cy="550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 twenty pillars thereof and their twenty sockets shall be of brass;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94320" y="725400"/>
            <a:ext cx="7353000" cy="550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the hooks of the pillars and their ﬁllets shall be of silver.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95400" y="726480"/>
            <a:ext cx="7350120" cy="550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likewise for the north side in length there shall be hangings of an hundred cubits long,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4654440" y="627480"/>
            <a:ext cx="7347240" cy="550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his twenty pillars and their twenty sockets of brass; the hooks of the pillars and their ﬁllets of silver.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4655520" y="628560"/>
            <a:ext cx="7344360" cy="549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the hooks of the pillars and their ﬁllets of silver.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4655520" y="628560"/>
            <a:ext cx="7344360" cy="549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for the breadth of the court on the west side shall be hangings of ﬁfty cubits: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94320" y="725400"/>
            <a:ext cx="7353000" cy="550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their pillars ten, and their sockets ten.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94320" y="725400"/>
            <a:ext cx="7353000" cy="550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the altar shall be foursquare: and the height thereof shall be three cubits.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4651200" y="624240"/>
            <a:ext cx="7355880" cy="550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523880" y="473040"/>
            <a:ext cx="9141120" cy="49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27:13 – 27:20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breadth of the court on the east side eastward shall be ﬁfty cubits.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4653720" y="626400"/>
            <a:ext cx="7350120" cy="550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The hangings of one side of the gate shall be ﬁfteen cubits: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95400" y="726480"/>
            <a:ext cx="7350120" cy="550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their pillars three, and their sockets three.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95400" y="726480"/>
            <a:ext cx="7350120" cy="550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on the other side shall be hangings ﬁfteen cubits: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4657320" y="630720"/>
            <a:ext cx="7339680" cy="549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their pillars three, and their sockets three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4657320" y="630720"/>
            <a:ext cx="7339680" cy="549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for the gate of the court shall be an hanging of twenty cubits,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96480" y="728280"/>
            <a:ext cx="7347600" cy="549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of blue, and purple, and scarlet, and ﬁne twined linen, wrought with needlework: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96480" y="728280"/>
            <a:ext cx="7347600" cy="549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their pillars shall be four, and their sockets four.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97560" y="729360"/>
            <a:ext cx="7344720" cy="549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All the pillars round about the court shall be ﬁlleted with silver; their hooks shall be of silver,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4653360" y="626400"/>
            <a:ext cx="7350120" cy="550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make the horns of it upon the four corners thereof: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93240" y="724320"/>
            <a:ext cx="7355880" cy="550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their sockets of brass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4654440" y="627480"/>
            <a:ext cx="7347240" cy="550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The length of the court shall be an hundred cubits, and the breadth ﬁfty every where,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96480" y="727560"/>
            <a:ext cx="7347240" cy="550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 height ﬁve cubits of ﬁne twined linen, and their sockets of brass.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97560" y="728640"/>
            <a:ext cx="7344360" cy="549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All the vessels of the tabernacle in all the service thereof,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4655520" y="628560"/>
            <a:ext cx="7344360" cy="549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all the pins thereof, and all the pins of the court, shall be of brass.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4655520" y="628560"/>
            <a:ext cx="7344360" cy="549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command the children of Israel,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95400" y="726480"/>
            <a:ext cx="7350120" cy="550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that they bring thee pure oil olive beaten for the light, to cause the lamp to burn always.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95400" y="726480"/>
            <a:ext cx="7350120" cy="550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523880" y="473040"/>
            <a:ext cx="9141120" cy="49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27:21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In the tabernacle of the congregation without the vail,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4654800" y="627480"/>
            <a:ext cx="7347240" cy="550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which is before the testimony, Aaron and his sons shall order it from evening to morning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4654800" y="627480"/>
            <a:ext cx="7347240" cy="550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his horns shall be of the same: and thou shalt overlay it with brass.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93240" y="724320"/>
            <a:ext cx="7355880" cy="550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before the LORD: it shall be a statute for ever unto their generations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4654800" y="627480"/>
            <a:ext cx="7347240" cy="550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on the behalf of the children of Israel.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4654800" y="627480"/>
            <a:ext cx="7347240" cy="550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thou shalt make his pans to receive his ashes, and his shovels, and his basons,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4653360" y="626400"/>
            <a:ext cx="7350120" cy="550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his ﬂeshhooks, and his ﬁrepans: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4653360" y="626400"/>
            <a:ext cx="7350120" cy="550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1240" y="18144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all the vessels thereof thou shalt make of brass.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4653360" y="626400"/>
            <a:ext cx="7350120" cy="550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520040" y="0"/>
            <a:ext cx="4620600" cy="68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thou shalt make for it a grate of network of brass;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93240" y="724320"/>
            <a:ext cx="7355880" cy="5509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20234</TotalTime>
  <Application>LibreOffice/5.4.1.2$Windows_X86_64 LibreOffice_project/ea7cb86e6eeb2bf3a5af73a8f7777ac570321527</Application>
  <Words>252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2002-12-21T01:16:23Z</dcterms:created>
  <dc:creator>Richard A. Helzerman</dc:creator>
  <dc:description/>
  <dc:language>en-US</dc:language>
  <cp:lastModifiedBy/>
  <cp:lastPrinted>1601-01-01T00:00:00Z</cp:lastPrinted>
  <dcterms:modified xsi:type="dcterms:W3CDTF">2019-04-15T20:05:32Z</dcterms:modified>
  <cp:revision>5402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