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7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_rels/notesSlide13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71.xml.rels" ContentType="application/vnd.openxmlformats-package.relationships+xml"/>
  <Override PartName="/ppt/notesSlides/_rels/notesSlide89.xml.rels" ContentType="application/vnd.openxmlformats-package.relationships+xml"/>
  <Override PartName="/ppt/notesSlides/_rels/notesSlide10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1.jpeg" ContentType="image/jpeg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106.jpeg" ContentType="image/jpe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112.jpeg" ContentType="image/jpe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00.jpeg" ContentType="image/jpeg"/>
  <Override PartName="/ppt/media/image11.jpeg" ContentType="image/jpeg"/>
  <Override PartName="/ppt/media/image101.jpeg" ContentType="image/jpeg"/>
  <Override PartName="/ppt/media/image12.jpeg" ContentType="image/jpeg"/>
  <Override PartName="/ppt/media/image102.jpeg" ContentType="image/jpeg"/>
  <Override PartName="/ppt/media/image13.jpeg" ContentType="image/jpeg"/>
  <Override PartName="/ppt/media/image103.jpeg" ContentType="image/jpeg"/>
  <Override PartName="/ppt/media/image14.jpeg" ContentType="image/jpeg"/>
  <Override PartName="/ppt/media/image104.jpeg" ContentType="image/jpeg"/>
  <Override PartName="/ppt/media/image15.jpeg" ContentType="image/jpeg"/>
  <Override PartName="/ppt/media/image105.jpeg" ContentType="image/jpeg"/>
  <Override PartName="/ppt/media/image16.jpeg" ContentType="image/jpeg"/>
  <Override PartName="/ppt/media/image107.jpeg" ContentType="image/jpeg"/>
  <Override PartName="/ppt/media/image18.jpeg" ContentType="image/jpeg"/>
  <Override PartName="/ppt/media/image108.jpeg" ContentType="image/jpeg"/>
  <Override PartName="/ppt/media/image19.jpeg" ContentType="image/jpeg"/>
  <Override PartName="/ppt/media/image20.jpeg" ContentType="image/jpeg"/>
  <Override PartName="/ppt/media/image110.jpeg" ContentType="image/jpeg"/>
  <Override PartName="/ppt/media/image21.jpeg" ContentType="image/jpeg"/>
  <Override PartName="/ppt/media/image111.jpeg" ContentType="image/jpeg"/>
  <Override PartName="/ppt/media/image22.jpeg" ContentType="image/jpeg"/>
  <Override PartName="/ppt/media/image113.jpeg" ContentType="image/jpeg"/>
  <Override PartName="/ppt/media/image24.jpeg" ContentType="image/jpeg"/>
  <Override PartName="/ppt/media/image11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9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slides/_rels/slide93.xml.rels" ContentType="application/vnd.openxmlformats-package.relationships+xml"/>
  <Override PartName="/ppt/slides/_rels/slide94.xml.rels" ContentType="application/vnd.openxmlformats-package.relationships+xml"/>
  <Override PartName="/ppt/slides/_rels/slide95.xml.rels" ContentType="application/vnd.openxmlformats-package.relationships+xml"/>
  <Override PartName="/ppt/slides/_rels/slide96.xml.rels" ContentType="application/vnd.openxmlformats-package.relationships+xml"/>
  <Override PartName="/ppt/slides/_rels/slide97.xml.rels" ContentType="application/vnd.openxmlformats-package.relationships+xml"/>
  <Override PartName="/ppt/slides/_rels/slide98.xml.rels" ContentType="application/vnd.openxmlformats-package.relationships+xml"/>
  <Override PartName="/ppt/slides/_rels/slide99.xml.rels" ContentType="application/vnd.openxmlformats-package.relationships+xml"/>
  <Override PartName="/ppt/slides/_rels/slide100.xml.rels" ContentType="application/vnd.openxmlformats-package.relationships+xml"/>
  <Override PartName="/ppt/slides/_rels/slide101.xml.rels" ContentType="application/vnd.openxmlformats-package.relationships+xml"/>
  <Override PartName="/ppt/slides/_rels/slide102.xml.rels" ContentType="application/vnd.openxmlformats-package.relationships+xml"/>
  <Override PartName="/ppt/slides/_rels/slide103.xml.rels" ContentType="application/vnd.openxmlformats-package.relationships+xml"/>
  <Override PartName="/ppt/slides/_rels/slide104.xml.rels" ContentType="application/vnd.openxmlformats-package.relationships+xml"/>
  <Override PartName="/ppt/slides/_rels/slide105.xml.rels" ContentType="application/vnd.openxmlformats-package.relationships+xml"/>
  <Override PartName="/ppt/slides/_rels/slide106.xml.rels" ContentType="application/vnd.openxmlformats-package.relationships+xml"/>
  <Override PartName="/ppt/slides/_rels/slide107.xml.rels" ContentType="application/vnd.openxmlformats-package.relationships+xml"/>
  <Override PartName="/ppt/slides/_rels/slide108.xml.rels" ContentType="application/vnd.openxmlformats-package.relationships+xml"/>
  <Override PartName="/ppt/slides/_rels/slide109.xml.rels" ContentType="application/vnd.openxmlformats-package.relationships+xml"/>
  <Override PartName="/ppt/slides/_rels/slide110.xml.rels" ContentType="application/vnd.openxmlformats-package.relationships+xml"/>
  <Override PartName="/ppt/slides/_rels/slide11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00" Type="http://schemas.openxmlformats.org/officeDocument/2006/relationships/slide" Target="slides/slide96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hdr"/>
          </p:nvPr>
        </p:nvSpPr>
        <p:spPr>
          <a:xfrm>
            <a:off x="1554480" y="553212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8B398CD4-5970-4C70-8D34-2C26F1D1144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8.xml.rels><?xml version="1.0" encoding="UTF-8"?>
<Relationships xmlns="http://schemas.openxmlformats.org/package/2006/relationships"><Relationship Id="rId1" Type="http://schemas.openxmlformats.org/officeDocument/2006/relationships/slide" Target="../slides/slide108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
</Relationships>
</file>

<file path=ppt/notesSlides/_rels/notesSlide89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36096D7C-5863-4BA0-8EE5-3877126E6C3B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3884760" y="8685360"/>
            <a:ext cx="2963880" cy="44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701652C-F6FD-4229-8A0B-DC57550ED0E4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1720" cy="411012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11" name="CustomShape 4"/>
          <p:cNvSpPr/>
          <p:nvPr/>
        </p:nvSpPr>
        <p:spPr>
          <a:xfrm>
            <a:off x="3884760" y="8685360"/>
            <a:ext cx="2967120" cy="45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CCDFF4FF-AD95-44C0-9CF5-DFA5072E028E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0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3884760" y="8685360"/>
            <a:ext cx="2959920" cy="44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BA8802F3-A507-44C6-BF2E-9E6D8A89BC1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3884760" y="8685360"/>
            <a:ext cx="296136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1B603AF-2492-4CFB-B097-9FD31FFBB635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9200" cy="410760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35" name="CustomShape 4"/>
          <p:cNvSpPr/>
          <p:nvPr/>
        </p:nvSpPr>
        <p:spPr>
          <a:xfrm>
            <a:off x="3884760" y="8685360"/>
            <a:ext cx="2964600" cy="45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64EBA1A6-E03A-4947-8FE9-B0BC361B77D6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3884760" y="8685360"/>
            <a:ext cx="2961720" cy="44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4E81664-A4BB-402F-8366-FE1216D8DFA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3884760" y="8685360"/>
            <a:ext cx="2963160" cy="44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155C256E-A3BC-4B98-8D8B-25F7FA2CBD5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1000" cy="410940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15" name="CustomShape 4"/>
          <p:cNvSpPr/>
          <p:nvPr/>
        </p:nvSpPr>
        <p:spPr>
          <a:xfrm>
            <a:off x="3884760" y="8685360"/>
            <a:ext cx="296640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634E2E68-0848-4DF7-9A6B-F7B91977AF3E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3884760" y="8685360"/>
            <a:ext cx="296136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97D7D499-C527-4B1F-927F-F4F602B0554D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3884760" y="8685360"/>
            <a:ext cx="296280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1AC463C3-54CC-4B6E-9433-D3EEED87E52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19" name="CustomShape 4"/>
          <p:cNvSpPr/>
          <p:nvPr/>
        </p:nvSpPr>
        <p:spPr>
          <a:xfrm>
            <a:off x="3884760" y="8685360"/>
            <a:ext cx="2966040" cy="45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E5BCE40-1925-496D-BF7E-074023870D8B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3884760" y="8685360"/>
            <a:ext cx="2961000" cy="44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1F274A9C-DC3C-4F61-A58B-9417B5818BCB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73EF8D04-EE9D-4817-B1DA-01F44CD2CF8E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280" cy="410868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23" name="CustomShape 4"/>
          <p:cNvSpPr/>
          <p:nvPr/>
        </p:nvSpPr>
        <p:spPr>
          <a:xfrm>
            <a:off x="3884760" y="8685360"/>
            <a:ext cx="2965680" cy="4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7E63D532-08EB-42CB-B89A-18B66DC82247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3884760" y="8685360"/>
            <a:ext cx="2960640" cy="44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072F808-8EFC-400E-ADB8-8A96CF8D8599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3884760" y="8685360"/>
            <a:ext cx="2962080" cy="44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E0108509-77DF-445D-A488-F4EEDFAB7744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9920" cy="410832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27" name="CustomShape 4"/>
          <p:cNvSpPr/>
          <p:nvPr/>
        </p:nvSpPr>
        <p:spPr>
          <a:xfrm>
            <a:off x="3884760" y="8685360"/>
            <a:ext cx="29653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837C6FD-C71E-4482-BB2D-0F47E12BD590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8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3884760" y="8685360"/>
            <a:ext cx="2960280" cy="44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94A24FEA-DD1F-43AB-9D52-EC359F4625D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3884760" y="8685360"/>
            <a:ext cx="2961720" cy="44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A5373777-FACF-4575-81ED-D85017C31A16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9560" cy="410796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31" name="CustomShape 4"/>
          <p:cNvSpPr/>
          <p:nvPr/>
        </p:nvSpPr>
        <p:spPr>
          <a:xfrm>
            <a:off x="3884760" y="8685360"/>
            <a:ext cx="2964960" cy="45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B4B7545A-6189-4C12-958F-8B5FAEBC79A2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2360" cy="418356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7760" cy="2360880"/>
          </a:xfrm>
          <a:prstGeom prst="rect">
            <a:avLst/>
          </a:prstGeom>
          <a:ln>
            <a:noFill/>
          </a:ln>
        </p:spPr>
      </p:pic>
      <p:sp>
        <p:nvSpPr>
          <p:cNvPr id="2" name="CustomShape 1" hidden="1"/>
          <p:cNvSpPr/>
          <p:nvPr/>
        </p:nvSpPr>
        <p:spPr>
          <a:xfrm>
            <a:off x="8609040" y="1676520"/>
            <a:ext cx="2814840" cy="281484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8760" cy="1136880"/>
          </a:xfrm>
          <a:prstGeom prst="rect">
            <a:avLst/>
          </a:prstGeom>
          <a:ln>
            <a:noFill/>
          </a:ln>
        </p:spPr>
      </p:pic>
      <p:pic>
        <p:nvPicPr>
          <p:cNvPr id="4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8920" cy="757440"/>
          </a:xfrm>
          <a:prstGeom prst="rect">
            <a:avLst/>
          </a:prstGeom>
          <a:ln>
            <a:noFill/>
          </a:ln>
        </p:spPr>
      </p:pic>
      <p:sp>
        <p:nvSpPr>
          <p:cNvPr id="5" name="CustomShape 2" hidden="1"/>
          <p:cNvSpPr/>
          <p:nvPr/>
        </p:nvSpPr>
        <p:spPr>
          <a:xfrm>
            <a:off x="10437840" y="0"/>
            <a:ext cx="681120" cy="1138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2360" cy="4183560"/>
          </a:xfrm>
          <a:prstGeom prst="rect">
            <a:avLst/>
          </a:prstGeom>
          <a:ln>
            <a:noFill/>
          </a:ln>
        </p:spPr>
      </p:pic>
      <p:pic>
        <p:nvPicPr>
          <p:cNvPr id="4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7760" cy="2360880"/>
          </a:xfrm>
          <a:prstGeom prst="rect">
            <a:avLst/>
          </a:prstGeom>
          <a:ln>
            <a:noFill/>
          </a:ln>
        </p:spPr>
      </p:pic>
      <p:sp>
        <p:nvSpPr>
          <p:cNvPr id="46" name="CustomShape 1" hidden="1"/>
          <p:cNvSpPr/>
          <p:nvPr/>
        </p:nvSpPr>
        <p:spPr>
          <a:xfrm>
            <a:off x="8609040" y="1676520"/>
            <a:ext cx="2814840" cy="281484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8760" cy="1136880"/>
          </a:xfrm>
          <a:prstGeom prst="rect">
            <a:avLst/>
          </a:prstGeom>
          <a:ln>
            <a:noFill/>
          </a:ln>
        </p:spPr>
      </p:pic>
      <p:pic>
        <p:nvPicPr>
          <p:cNvPr id="48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8920" cy="757440"/>
          </a:xfrm>
          <a:prstGeom prst="rect">
            <a:avLst/>
          </a:prstGeom>
          <a:ln>
            <a:noFill/>
          </a:ln>
        </p:spPr>
      </p:pic>
      <p:sp>
        <p:nvSpPr>
          <p:cNvPr id="49" name="CustomShape 2" hidden="1"/>
          <p:cNvSpPr/>
          <p:nvPr/>
        </p:nvSpPr>
        <p:spPr>
          <a:xfrm>
            <a:off x="10437840" y="0"/>
            <a:ext cx="681120" cy="1138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slideLayout" Target="../slideLayouts/slideLayout13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slideLayout" Target="../slideLayouts/slideLayout13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slideLayout" Target="../slideLayouts/slideLayout13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slideLayout" Target="../slideLayouts/slideLayout13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slideLayout" Target="../slideLayouts/slideLayout13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slideLayout" Target="../slideLayouts/slideLayout13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slideLayout" Target="../slideLayouts/slideLayout13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image" Target="../media/image111.jpeg"/><Relationship Id="rId2" Type="http://schemas.openxmlformats.org/officeDocument/2006/relationships/slideLayout" Target="../slideLayouts/slideLayout13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slideLayout" Target="../slideLayouts/slideLayout13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image" Target="../media/image114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13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13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3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13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13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slideLayout" Target="../slideLayouts/slideLayout13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13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slideLayout" Target="../slideLayouts/slideLayout13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523880" y="473040"/>
            <a:ext cx="9139320" cy="494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29:1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29:4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21240" y="18144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with the bullock and the two rams.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4662000" y="635040"/>
            <a:ext cx="7325280" cy="547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21240" y="18144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 oﬀering made by ﬁre unto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4667040" y="640080"/>
            <a:ext cx="7309440" cy="546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9" dur="indefinite" restart="never" nodeType="tmRoot">
          <p:childTnLst>
            <p:seq>
              <p:cTn id="2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7520040" y="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This shall be a continual burnt oﬀering throughout your generations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8" name="" descr=""/>
          <p:cNvPicPr/>
          <p:nvPr/>
        </p:nvPicPr>
        <p:blipFill>
          <a:blip r:embed="rId1"/>
          <a:stretch/>
        </p:blipFill>
        <p:spPr>
          <a:xfrm>
            <a:off x="110520" y="741600"/>
            <a:ext cx="7306200" cy="545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1" dur="indefinite" restart="never" nodeType="tmRoot">
          <p:childTnLst>
            <p:seq>
              <p:cTn id="2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7520040" y="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at the door of the tabernacle of the congregation before the LORD: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110520" y="741600"/>
            <a:ext cx="7306200" cy="545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3" dur="indefinite" restart="never" nodeType="tmRoot">
          <p:childTnLst>
            <p:seq>
              <p:cTn id="2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7520040" y="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where I will meet you, to speak there unto thee.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110520" y="741600"/>
            <a:ext cx="7306200" cy="545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5" dur="indefinite" restart="never" nodeType="tmRoot">
          <p:childTnLst>
            <p:seq>
              <p:cTn id="2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21240" y="18144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there I will meet with the children of Israel,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4" name="" descr=""/>
          <p:cNvPicPr/>
          <p:nvPr/>
        </p:nvPicPr>
        <p:blipFill>
          <a:blip r:embed="rId1"/>
          <a:stretch/>
        </p:blipFill>
        <p:spPr>
          <a:xfrm>
            <a:off x="4667400" y="640440"/>
            <a:ext cx="7308720" cy="5461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7" dur="indefinite" restart="never" nodeType="tmRoot">
          <p:childTnLst>
            <p:seq>
              <p:cTn id="2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21240" y="18144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tabernacle shall be sanctiﬁed by my glory.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6" name="" descr=""/>
          <p:cNvPicPr/>
          <p:nvPr/>
        </p:nvPicPr>
        <p:blipFill>
          <a:blip r:embed="rId1"/>
          <a:stretch/>
        </p:blipFill>
        <p:spPr>
          <a:xfrm>
            <a:off x="4667400" y="640440"/>
            <a:ext cx="7308720" cy="5461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9" dur="indefinite" restart="never" nodeType="tmRoot">
          <p:childTnLst>
            <p:seq>
              <p:cTn id="2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7520040" y="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I will sanctify the tabernacle of the congregation, and the altar: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8" name="" descr=""/>
          <p:cNvPicPr/>
          <p:nvPr/>
        </p:nvPicPr>
        <p:blipFill>
          <a:blip r:embed="rId1"/>
          <a:stretch/>
        </p:blipFill>
        <p:spPr>
          <a:xfrm>
            <a:off x="107280" y="738360"/>
            <a:ext cx="7314480" cy="546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1" dur="indefinite" restart="never" nodeType="tmRoot">
          <p:childTnLst>
            <p:seq>
              <p:cTn id="2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7520040" y="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I will sanctify also both Aaron and his sons, to minister to me in the priests oﬃce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300" name="" descr=""/>
          <p:cNvPicPr/>
          <p:nvPr/>
        </p:nvPicPr>
        <p:blipFill>
          <a:blip r:embed="rId1"/>
          <a:stretch/>
        </p:blipFill>
        <p:spPr>
          <a:xfrm>
            <a:off x="107280" y="738360"/>
            <a:ext cx="7314480" cy="546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3" dur="indefinite" restart="never" nodeType="tmRoot">
          <p:childTnLst>
            <p:seq>
              <p:cTn id="2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1523880" y="473040"/>
            <a:ext cx="9136800" cy="49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29:45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39:46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215" dur="indefinite" restart="never" nodeType="tmRoot">
          <p:childTnLst>
            <p:seq>
              <p:cTn id="2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21240" y="181440"/>
            <a:ext cx="461628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08" spc="-1" strike="noStrike" baseline="33000">
                <a:solidFill>
                  <a:srgbClr val="00b0f0"/>
                </a:solidFill>
                <a:latin typeface="Arial Narrow"/>
                <a:ea typeface="Arial"/>
              </a:rPr>
              <a:t>45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 will dwell among the children of Israel, and will be their God.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303" name="" descr=""/>
          <p:cNvPicPr/>
          <p:nvPr/>
        </p:nvPicPr>
        <p:blipFill>
          <a:blip r:embed="rId1"/>
          <a:stretch/>
        </p:blipFill>
        <p:spPr>
          <a:xfrm>
            <a:off x="4665600" y="638280"/>
            <a:ext cx="7314120" cy="5466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7" dur="indefinite" restart="never" nodeType="tmRoot">
          <p:childTnLst>
            <p:seq>
              <p:cTn id="2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Aaron and his sons thou shalt bring unto the door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101880" y="732960"/>
            <a:ext cx="7331040" cy="5484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7437600" y="0"/>
            <a:ext cx="475092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08" spc="-1" strike="noStrike" baseline="33000">
                <a:solidFill>
                  <a:srgbClr val="ffffff"/>
                </a:solidFill>
                <a:latin typeface="Arial Narrow"/>
                <a:ea typeface="Arial"/>
              </a:rPr>
              <a:t>46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they shall know that I am the LORD their God, that brought them forth out of the land of Egypt,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108000" y="739080"/>
            <a:ext cx="7311960" cy="5464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9" dur="indefinite" restart="never" nodeType="tmRoot">
          <p:childTnLst>
            <p:seq>
              <p:cTn id="2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7437600" y="0"/>
            <a:ext cx="475092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I may dwell among them: I am the LORD their God.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307" name="" descr=""/>
          <p:cNvPicPr/>
          <p:nvPr/>
        </p:nvPicPr>
        <p:blipFill>
          <a:blip r:embed="rId1"/>
          <a:stretch/>
        </p:blipFill>
        <p:spPr>
          <a:xfrm>
            <a:off x="108000" y="739080"/>
            <a:ext cx="7311960" cy="5464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1" dur="indefinite" restart="never" nodeType="tmRoot">
          <p:childTnLst>
            <p:seq>
              <p:cTn id="2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of the tabernacle of the congregation, and shalt wash them with water.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101880" y="732960"/>
            <a:ext cx="7331040" cy="5484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523880" y="473040"/>
            <a:ext cx="9138600" cy="494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29:5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29:12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21240" y="18144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take the garments, and put upon Aaron the coat, and the robe of the ephod,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4660200" y="632880"/>
            <a:ext cx="7330320" cy="5483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21240" y="18144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ephod, and the breastplate, and gird him with the curious girdle of the ephod: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4660200" y="632880"/>
            <a:ext cx="7330320" cy="5483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7437600" y="0"/>
            <a:ext cx="475272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put the mitre upon his head, and put the holy crown upon the mitre.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102960" y="734040"/>
            <a:ext cx="7327440" cy="548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21240" y="18144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Then shalt thou take the anointing oil, and pour it upon his head, and anoint him.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4664880" y="638280"/>
            <a:ext cx="7317000" cy="546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7520040" y="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bring his sons, and put coats upon them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104040" y="735840"/>
            <a:ext cx="7324920" cy="5476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21240" y="18144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gird them with girdles, Aaron and his sons, and put the bonnets on them: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4663080" y="636120"/>
            <a:ext cx="7321680" cy="547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21240" y="18144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this is the thing that thou shalt do unto them to hallow them,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4662000" y="635040"/>
            <a:ext cx="7325280" cy="547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1240" y="18144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priests oﬃce shall be theirs for a perpetual statute: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4663080" y="636120"/>
            <a:ext cx="7321680" cy="547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21240" y="18144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consecrate Aaron and his sons.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4663080" y="636120"/>
            <a:ext cx="7321680" cy="547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7520040" y="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cause a bullock to be brought before the tabernacle of the congregation: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106560" y="737640"/>
            <a:ext cx="7318440" cy="547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7520040" y="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Aaron and his sons shall put their hands upon the head of the bullock.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106560" y="737640"/>
            <a:ext cx="7318440" cy="547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21240" y="18144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kill the bullock before the LORD,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4663080" y="636120"/>
            <a:ext cx="7321680" cy="547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21240" y="18144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by the door of the tabernacle of the congregation.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4663080" y="636120"/>
            <a:ext cx="7321680" cy="547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7520040" y="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take of the blood of the bullock,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02960" y="734040"/>
            <a:ext cx="7327440" cy="548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7520040" y="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put it upon the horns of the altar with thy ﬁnger,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102960" y="734040"/>
            <a:ext cx="7327440" cy="548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520040" y="0"/>
            <a:ext cx="4618080" cy="685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pour all the blood beside the bottom of the altar.</a:t>
            </a:r>
            <a:endParaRPr b="0" lang="en-US" sz="581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581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102960" y="734040"/>
            <a:ext cx="7327440" cy="548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1523880" y="473040"/>
            <a:ext cx="9138240" cy="494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29:13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29:20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21240" y="18144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to minister unto me in the priests oﬃce: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4662000" y="635040"/>
            <a:ext cx="7325280" cy="547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21240" y="18144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take all the fat that covereth the inwards, and the caul that is above the liver,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4661280" y="633960"/>
            <a:ext cx="7327080" cy="5479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21240" y="18144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two kidneys, and the fat that is upon them, and burn them upon the altar.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4661280" y="633960"/>
            <a:ext cx="7327080" cy="5479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7437600" y="0"/>
            <a:ext cx="475236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But the ﬂesh of the bullock, and his skin, and his dung,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104040" y="735120"/>
            <a:ext cx="7324200" cy="5477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7437600" y="0"/>
            <a:ext cx="475236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shalt thou burn with ﬁre without the camp: it is a sin oﬀering.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104040" y="735120"/>
            <a:ext cx="7324200" cy="5477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21240" y="18144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Thou shalt also take one ram;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4665960" y="639360"/>
            <a:ext cx="7313760" cy="5466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21240" y="18144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Aaron and his sons shall put their hands upon the head of the ram.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4665960" y="639360"/>
            <a:ext cx="7313760" cy="5466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7520040" y="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slay the ram, and thou shalt take his blood, and sprinkle it round about upon the altar.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105120" y="736920"/>
            <a:ext cx="7321680" cy="5473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21240" y="18144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cut the ram in pieces, and wash the inwards of him,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4664160" y="637200"/>
            <a:ext cx="7318440" cy="547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21240" y="18144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his legs, and put them unto his pieces, and unto his head.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4664160" y="637200"/>
            <a:ext cx="7318440" cy="547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7520040" y="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burn the whole ram upon the altar: it is a burnt oﬀering unto the LORD: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107640" y="738720"/>
            <a:ext cx="7315200" cy="5468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21240" y="18144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Take one young bullock, and two rams without blemish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4662000" y="635040"/>
            <a:ext cx="7325280" cy="547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7520040" y="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it is a sweet savour, an oﬀering made by ﬁre unto the LORD.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107640" y="738720"/>
            <a:ext cx="7315200" cy="5468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21240" y="18144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take the other ram;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4664160" y="637200"/>
            <a:ext cx="7318440" cy="547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21240" y="18144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Aaron and his sons shall put their hands upon the head of the ram.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4664160" y="637200"/>
            <a:ext cx="7318440" cy="547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7520040" y="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Then shalt thou kill the ram, and take of his blood,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104040" y="735120"/>
            <a:ext cx="7324200" cy="547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7520040" y="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put it upon the tip of the right ear of Aaron, and upon the tip of the right ear of his sons,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104040" y="735120"/>
            <a:ext cx="7324200" cy="547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7520040" y="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upon the thumb of their right hand, and upon the great toe of their right foot,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104040" y="735120"/>
            <a:ext cx="7324200" cy="547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7520040" y="0"/>
            <a:ext cx="4617720" cy="68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sprinkle the blood upon the altar round about.</a:t>
            </a:r>
            <a:endParaRPr b="0" lang="en-US" sz="581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5810" spc="-1" strike="noStrike"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104040" y="735120"/>
            <a:ext cx="7324200" cy="547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523880" y="473040"/>
            <a:ext cx="9137880" cy="494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29:21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29:28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take of the blood that is upon the altar, and of the anointing oil,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4662360" y="635040"/>
            <a:ext cx="7323840" cy="5476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sprinkle it upon Aaron, and upon his garments, and upon his sons,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4662360" y="635040"/>
            <a:ext cx="7323840" cy="5476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unleavened bread,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102240" y="733320"/>
            <a:ext cx="7330680" cy="548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upon the garments of his sons with him: and he shall be hallowed,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4662360" y="635040"/>
            <a:ext cx="7323840" cy="5476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his garments, and his sons, and his sons garments with him.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4662360" y="635040"/>
            <a:ext cx="7323840" cy="5476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7437600" y="0"/>
            <a:ext cx="475200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Also thou shalt take of the ram the fat and the rump, and the fat that covereth the inwards,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104760" y="735840"/>
            <a:ext cx="7321680" cy="5474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7437600" y="0"/>
            <a:ext cx="475200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caul above the liver, and the two kidneys, and the fat that is upon them,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104760" y="735840"/>
            <a:ext cx="7321680" cy="5474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7437600" y="0"/>
            <a:ext cx="475200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right shoulder; for it is a ram of consecration: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104760" y="735840"/>
            <a:ext cx="7321680" cy="5474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one loaf of bread, and one cake of oiled bread,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4666680" y="640080"/>
            <a:ext cx="7311240" cy="5463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one wafer out of the basket of the unleavened bread that is before the LORD: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4666680" y="640080"/>
            <a:ext cx="7311240" cy="5463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7520040" y="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put all in the hands of Aaron, and in the hands of his sons;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105840" y="737640"/>
            <a:ext cx="7319160" cy="5470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7520040" y="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shalt wave them for a wave oﬀering before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105840" y="737640"/>
            <a:ext cx="7319160" cy="5470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receive them of their hands, and burn them upon the altar for a burnt oﬀering,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4664880" y="637920"/>
            <a:ext cx="7315920" cy="546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cakes unleavened tempered with oil,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103320" y="734400"/>
            <a:ext cx="7327800" cy="548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for a sweet savour before the LORD: it is an oﬀering made by ﬁre unto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4664880" y="637920"/>
            <a:ext cx="7315920" cy="546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7520040" y="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take the breast of the ram of Aarons consecration,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108360" y="739440"/>
            <a:ext cx="7312680" cy="546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7520040" y="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wave it for a wave oﬀering before the LORD: and it shall be thy part.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108360" y="739440"/>
            <a:ext cx="7312680" cy="546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sanctify the breast of the wave oﬀering, 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4665240" y="638280"/>
            <a:ext cx="7315200" cy="546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shoulder of the heave oﬀering, which is waved,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4665240" y="638280"/>
            <a:ext cx="7315200" cy="546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which is heaved up, of the ram of the consecration, even of that which is for Aaron,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4665240" y="638280"/>
            <a:ext cx="7315200" cy="546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21240" y="18144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of that which is for his sons: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4665240" y="638280"/>
            <a:ext cx="7315200" cy="546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7520040" y="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it shall be Aarons and his sons by a statute for ever from the children of Israel: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105120" y="736200"/>
            <a:ext cx="7320960" cy="5474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7520040" y="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it is an heave oﬀering: and it shall be an heave oﬀering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105120" y="736200"/>
            <a:ext cx="7320960" cy="5474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7520040" y="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from the children of Israel of the sacriﬁce of their peace oﬀerings,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105120" y="736200"/>
            <a:ext cx="7320960" cy="5474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wafers unleavened anointed with oil: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104400" y="735480"/>
            <a:ext cx="7324920" cy="547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7520040" y="0"/>
            <a:ext cx="4617360" cy="68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even their heave oﬀering unto the LORD.</a:t>
            </a:r>
            <a:endParaRPr b="0" lang="en-US" sz="581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581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5810" spc="-1" strike="noStrike">
              <a:latin typeface="Arial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105120" y="736200"/>
            <a:ext cx="7320960" cy="5474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523880" y="473040"/>
            <a:ext cx="9137520" cy="494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29:29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29:36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41" dur="indefinite" restart="never" nodeType="tmRoot">
          <p:childTnLst>
            <p:seq>
              <p:cTn id="1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21240" y="18144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holy garments of Aaron shall be his sons after him,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tretch/>
        </p:blipFill>
        <p:spPr>
          <a:xfrm>
            <a:off x="4663440" y="636120"/>
            <a:ext cx="7320600" cy="5473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21240" y="18144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to be anointed therein, and to be consecrated in them.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1"/>
          <a:stretch/>
        </p:blipFill>
        <p:spPr>
          <a:xfrm>
            <a:off x="4663440" y="636120"/>
            <a:ext cx="7320600" cy="5473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7437600" y="0"/>
            <a:ext cx="475164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that son that is priest in his stead shall put them on seven days,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105840" y="736920"/>
            <a:ext cx="7318440" cy="547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7437600" y="0"/>
            <a:ext cx="475164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when he cometh into the tabernacle of the congregation to minister in the holy place.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105840" y="736920"/>
            <a:ext cx="7318440" cy="547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21240" y="18144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take the ram of the consecration, and seethe his ﬂesh in the holy place.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4667760" y="641160"/>
            <a:ext cx="7308000" cy="5460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7520040" y="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Aaron and his sons shall eat the ﬂesh of the ram, and the bread that is in the basket,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106920" y="738720"/>
            <a:ext cx="7315920" cy="546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7520040" y="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by the door of the tabernacle of the congregation.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106920" y="738720"/>
            <a:ext cx="7315920" cy="546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21240" y="18144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they shall eat those things wherewith the atonement was made,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4665960" y="639000"/>
            <a:ext cx="7312680" cy="5465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of wheaten ﬂour shalt thou make them.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05480" y="736560"/>
            <a:ext cx="7322040" cy="547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21240" y="18144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to consecrate and to sanctify them: but a stranger shall not eat thereof, because they are holy.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4665960" y="639000"/>
            <a:ext cx="7312680" cy="5465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7520040" y="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if ought of the ﬂesh of the consecrations, or of the bread, remain unto the morning,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109440" y="740520"/>
            <a:ext cx="7309440" cy="546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7520040" y="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then thou shalt burn the remainder with ﬁre: it shall not be eaten, because it is holy.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1" name="" descr=""/>
          <p:cNvPicPr/>
          <p:nvPr/>
        </p:nvPicPr>
        <p:blipFill>
          <a:blip r:embed="rId1"/>
          <a:stretch/>
        </p:blipFill>
        <p:spPr>
          <a:xfrm>
            <a:off x="109440" y="740520"/>
            <a:ext cx="7309440" cy="546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21240" y="18144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thus shalt thou do unto Aaron, and to his sons,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4666320" y="639360"/>
            <a:ext cx="7311960" cy="5465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21240" y="18144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according to all things which I have commanded thee: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4666320" y="639360"/>
            <a:ext cx="7311960" cy="5465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21240" y="18144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seven days shalt thou consecrate them.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4666320" y="639360"/>
            <a:ext cx="7311960" cy="5465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7520040" y="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oﬀer every day a bullock for a sin oﬀering for atonement: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106200" y="737280"/>
            <a:ext cx="7317720" cy="5470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7520040" y="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cleanse the altar, when thou hast made an atonement for it,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106200" y="737280"/>
            <a:ext cx="7317720" cy="5470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3" dur="indefinite" restart="never" nodeType="tmRoot">
          <p:childTnLst>
            <p:seq>
              <p:cTn id="1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7520040" y="0"/>
            <a:ext cx="4617000" cy="68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anoint it, to sanctify it.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106200" y="737280"/>
            <a:ext cx="7317720" cy="5470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5" dur="indefinite" restart="never" nodeType="tmRoot">
          <p:childTnLst>
            <p:seq>
              <p:cTn id="1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1523880" y="473040"/>
            <a:ext cx="9137160" cy="494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29:37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29:44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77" dur="indefinite" restart="never" nodeType="tmRoot">
          <p:childTnLst>
            <p:seq>
              <p:cTn id="1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21240" y="18144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put them into one basket, and bring them in the basket,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4662000" y="635040"/>
            <a:ext cx="7325280" cy="547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21240" y="18144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Seven days thou shalt make an atonement for the altar, and sanctify it;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4664520" y="637200"/>
            <a:ext cx="7317360" cy="5470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9" dur="indefinite" restart="never" nodeType="tmRoot">
          <p:childTnLst>
            <p:seq>
              <p:cTn id="1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21240" y="18144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it shall be an altar most holy: whatsoever toucheth the altar shall be holy.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4664520" y="637200"/>
            <a:ext cx="7317360" cy="5470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1" dur="indefinite" restart="never" nodeType="tmRoot">
          <p:childTnLst>
            <p:seq>
              <p:cTn id="1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7437600" y="0"/>
            <a:ext cx="475128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Now this is that which thou shalt oﬀer upon the altar;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0" name="" descr=""/>
          <p:cNvPicPr/>
          <p:nvPr/>
        </p:nvPicPr>
        <p:blipFill>
          <a:blip r:embed="rId1"/>
          <a:stretch/>
        </p:blipFill>
        <p:spPr>
          <a:xfrm>
            <a:off x="106920" y="738000"/>
            <a:ext cx="7315200" cy="5468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7437600" y="0"/>
            <a:ext cx="475128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two lambs of the ﬁrst year day by day continually.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2" name="" descr=""/>
          <p:cNvPicPr/>
          <p:nvPr/>
        </p:nvPicPr>
        <p:blipFill>
          <a:blip r:embed="rId1"/>
          <a:stretch/>
        </p:blipFill>
        <p:spPr>
          <a:xfrm>
            <a:off x="106920" y="738000"/>
            <a:ext cx="7315200" cy="5468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5" dur="indefinite" restart="never" nodeType="tmRoot">
          <p:childTnLst>
            <p:seq>
              <p:cTn id="1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21240" y="18144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 one lamb thou shalt oﬀer in the morning; and the other lamb thou shalt oﬀer at even: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>
            <a:off x="4668840" y="642240"/>
            <a:ext cx="7304760" cy="5457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7" dur="indefinite" restart="never" nodeType="tmRoot">
          <p:childTnLst>
            <p:seq>
              <p:cTn id="1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7520040" y="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with the one lamb a tenth deal of ﬂour mingled with the fourth part of an hin of beaten oil;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108000" y="739800"/>
            <a:ext cx="7312680" cy="546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9" dur="indefinite" restart="never" nodeType="tmRoot">
          <p:childTnLst>
            <p:seq>
              <p:cTn id="1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7520040" y="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fourth part of an hin of wine for a drink oﬀering.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108000" y="739800"/>
            <a:ext cx="7312680" cy="546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1" dur="indefinite" restart="never" nodeType="tmRoot">
          <p:childTnLst>
            <p:seq>
              <p:cTn id="1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21240" y="18144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other lamb thou shalt oﬀer at even,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4667040" y="640080"/>
            <a:ext cx="7309440" cy="546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3" dur="indefinite" restart="never" nodeType="tmRoot">
          <p:childTnLst>
            <p:seq>
              <p:cTn id="1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21240" y="18144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shalt do thereto according to the meat oﬀering of the morning,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2" name="" descr=""/>
          <p:cNvPicPr/>
          <p:nvPr/>
        </p:nvPicPr>
        <p:blipFill>
          <a:blip r:embed="rId1"/>
          <a:stretch/>
        </p:blipFill>
        <p:spPr>
          <a:xfrm>
            <a:off x="4667040" y="640080"/>
            <a:ext cx="7309440" cy="546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5" dur="indefinite" restart="never" nodeType="tmRoot">
          <p:childTnLst>
            <p:seq>
              <p:cTn id="1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21240" y="181440"/>
            <a:ext cx="4616640" cy="68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according to the drink oﬀering thereof, for a sweet savour,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4" name="" descr=""/>
          <p:cNvPicPr/>
          <p:nvPr/>
        </p:nvPicPr>
        <p:blipFill>
          <a:blip r:embed="rId1"/>
          <a:stretch/>
        </p:blipFill>
        <p:spPr>
          <a:xfrm>
            <a:off x="4667040" y="640080"/>
            <a:ext cx="7309440" cy="546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7" dur="indefinite" restart="never" nodeType="tmRoot">
          <p:childTnLst>
            <p:seq>
              <p:cTn id="1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20331</TotalTime>
  <Application>LibreOffice/5.4.1.2$Windows_X86_64 LibreOffice_project/ea7cb86e6eeb2bf3a5af73a8f7777ac570321527</Application>
  <Words>252</Words>
  <Paragraphs>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2002-12-21T01:16:23Z</dcterms:created>
  <dc:creator>Richard A. Helzerman</dc:creator>
  <dc:description/>
  <dc:language>en-US</dc:language>
  <cp:lastModifiedBy/>
  <cp:lastPrinted>1601-01-01T00:00:00Z</cp:lastPrinted>
  <dcterms:modified xsi:type="dcterms:W3CDTF">2019-04-15T20:30:43Z</dcterms:modified>
  <cp:revision>5422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