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87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64.xml.rels" ContentType="application/vnd.openxmlformats-package.relationships+xml"/>
  <Override PartName="/ppt/notesSlides/notesSlide18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64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51.jpeg" ContentType="image/jpeg"/>
  <Override PartName="/ppt/media/image9.png" ContentType="image/png"/>
  <Override PartName="/ppt/media/image28.jpeg" ContentType="image/jpeg"/>
  <Override PartName="/ppt/media/image1.png" ContentType="image/png"/>
  <Override PartName="/ppt/media/image2.png" ContentType="image/png"/>
  <Override PartName="/ppt/media/image56.jpeg" ContentType="image/jpeg"/>
  <Override PartName="/ppt/media/image17.jpeg" ContentType="image/jpeg"/>
  <Override PartName="/ppt/media/image3.png" ContentType="image/png"/>
  <Override PartName="/ppt/media/image45.jpeg" ContentType="image/jpeg"/>
  <Override PartName="/ppt/media/image4.png" ContentType="image/png"/>
  <Override PartName="/ppt/media/image5.png" ContentType="image/png"/>
  <Override PartName="/ppt/media/image34.jpeg" ContentType="image/jpeg"/>
  <Override PartName="/ppt/media/image6.png" ContentType="image/png"/>
  <Override PartName="/ppt/media/image62.jpeg" ContentType="image/jpeg"/>
  <Override PartName="/ppt/media/image7.png" ContentType="image/png"/>
  <Override PartName="/ppt/media/image23.jpeg" ContentType="image/jpeg"/>
  <Override PartName="/ppt/media/image8.png" ContentType="image/png"/>
  <Override PartName="/ppt/media/image29.jpeg" ContentType="image/jpeg"/>
  <Override PartName="/ppt/media/image10.png" ContentType="image/png"/>
  <Override PartName="/ppt/media/image100.jpeg" ContentType="image/jpeg"/>
  <Override PartName="/ppt/media/image11.jpeg" ContentType="image/jpeg"/>
  <Override PartName="/ppt/media/image101.jpeg" ContentType="image/jpeg"/>
  <Override PartName="/ppt/media/image12.jpeg" ContentType="image/jpeg"/>
  <Override PartName="/ppt/media/image10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slides/_rels/slide80.xml.rels" ContentType="application/vnd.openxmlformats-package.relationships+xml"/>
  <Override PartName="/ppt/slides/_rels/slide81.xml.rels" ContentType="application/vnd.openxmlformats-package.relationships+xml"/>
  <Override PartName="/ppt/slides/_rels/slide82.xml.rels" ContentType="application/vnd.openxmlformats-package.relationships+xml"/>
  <Override PartName="/ppt/slides/_rels/slide83.xml.rels" ContentType="application/vnd.openxmlformats-package.relationships+xml"/>
  <Override PartName="/ppt/slides/_rels/slide84.xml.rels" ContentType="application/vnd.openxmlformats-package.relationships+xml"/>
  <Override PartName="/ppt/slides/_rels/slide85.xml.rels" ContentType="application/vnd.openxmlformats-package.relationships+xml"/>
  <Override PartName="/ppt/slides/_rels/slide86.xml.rels" ContentType="application/vnd.openxmlformats-package.relationships+xml"/>
  <Override PartName="/ppt/slides/_rels/slide87.xml.rels" ContentType="application/vnd.openxmlformats-package.relationships+xml"/>
  <Override PartName="/ppt/slides/_rels/slide88.xml.rels" ContentType="application/vnd.openxmlformats-package.relationships+xml"/>
  <Override PartName="/ppt/slides/_rels/slide89.xml.rels" ContentType="application/vnd.openxmlformats-package.relationships+xml"/>
  <Override PartName="/ppt/slides/_rels/slide90.xml.rels" ContentType="application/vnd.openxmlformats-package.relationships+xml"/>
  <Override PartName="/ppt/slides/_rels/slide91.xml.rels" ContentType="application/vnd.openxmlformats-package.relationships+xml"/>
  <Override PartName="/ppt/slides/_rels/slide92.xml.rels" ContentType="application/vnd.openxmlformats-package.relationships+xml"/>
  <Override PartName="/ppt/slides/_rels/slide93.xml.rels" ContentType="application/vnd.openxmlformats-package.relationships+xml"/>
  <Override PartName="/ppt/slides/_rels/slide94.xml.rels" ContentType="application/vnd.openxmlformats-package.relationships+xml"/>
  <Override PartName="/ppt/slides/_rels/slide95.xml.rels" ContentType="application/vnd.openxmlformats-package.relationships+xml"/>
  <Override PartName="/ppt/slides/_rels/slide96.xml.rels" ContentType="application/vnd.openxmlformats-package.relationships+xml"/>
  <Override PartName="/ppt/slides/_rels/slide97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100" Type="http://schemas.openxmlformats.org/officeDocument/2006/relationships/slide" Target="slides/slide96.xml"/><Relationship Id="rId101" Type="http://schemas.openxmlformats.org/officeDocument/2006/relationships/slide" Target="slides/slide9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hdr"/>
          </p:nvPr>
        </p:nvSpPr>
        <p:spPr>
          <a:xfrm>
            <a:off x="1554480" y="553212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dt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sldNum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DF3636DC-A3BA-450C-8E10-C766308A95D3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64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
</Relationships>
</file>

<file path=ppt/notesSlides/_rels/notesSlide87.xml.rels><?xml version="1.0" encoding="UTF-8"?>
<Relationships xmlns="http://schemas.openxmlformats.org/package/2006/relationships"><Relationship Id="rId1" Type="http://schemas.openxmlformats.org/officeDocument/2006/relationships/slide" Target="../slides/slide87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3884760" y="8685360"/>
            <a:ext cx="295776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5C65EB71-E72B-46B2-86B3-8989E5DD47DA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83" name="CustomShape 2"/>
          <p:cNvSpPr/>
          <p:nvPr/>
        </p:nvSpPr>
        <p:spPr>
          <a:xfrm>
            <a:off x="3884760" y="8685360"/>
            <a:ext cx="2959200" cy="44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C1DA1C7A-1BAD-4430-A220-4A8B0028EA0F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85" name="CustomShape 4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7B706AEB-3144-464F-A917-418C4B499A2F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3884760" y="8685360"/>
            <a:ext cx="2957400" cy="44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6DB01B9E-3F6B-47A6-9728-96359D67316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3884760" y="8685360"/>
            <a:ext cx="2958840" cy="44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4D923E81-C692-4570-AED0-03D15D61E7D1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6680" cy="410508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89" name="CustomShape 4"/>
          <p:cNvSpPr/>
          <p:nvPr/>
        </p:nvSpPr>
        <p:spPr>
          <a:xfrm>
            <a:off x="3884760" y="8685360"/>
            <a:ext cx="2962080" cy="44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B41B503A-402D-4DBD-AF19-535BB37600C5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E4022920-38D5-4302-82EF-E5D7CCF2E7A0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3884760" y="8685360"/>
            <a:ext cx="2958480" cy="44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A93417EC-B522-48AD-9450-BF753470EFAF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6320" cy="410472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93" name="CustomShape 4"/>
          <p:cNvSpPr/>
          <p:nvPr/>
        </p:nvSpPr>
        <p:spPr>
          <a:xfrm>
            <a:off x="3884760" y="8685360"/>
            <a:ext cx="2961720" cy="44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1BEA5542-8C01-4C4A-ACA6-120B04C51EFD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6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3884760" y="8685360"/>
            <a:ext cx="2956680" cy="44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53BC9A76-5726-4360-A161-1EE3D555BF8F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3884760" y="8685360"/>
            <a:ext cx="2958120" cy="44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8945604F-E936-402E-AD1A-03EEFA27A1AA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5960" cy="410436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297" name="CustomShape 4"/>
          <p:cNvSpPr/>
          <p:nvPr/>
        </p:nvSpPr>
        <p:spPr>
          <a:xfrm>
            <a:off x="3884760" y="8685360"/>
            <a:ext cx="296136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D526C15D-CBE8-4BAD-90D0-04EB711F5F33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8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3884760" y="8685360"/>
            <a:ext cx="2956320" cy="441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4688FE3D-E38A-4256-B0A2-26498119A8D0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299" name="CustomShape 2"/>
          <p:cNvSpPr/>
          <p:nvPr/>
        </p:nvSpPr>
        <p:spPr>
          <a:xfrm>
            <a:off x="3884760" y="8685360"/>
            <a:ext cx="295776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6D970D8E-7ECB-4E19-983F-D7D52FC87004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5600" cy="410400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301" name="CustomShape 4"/>
          <p:cNvSpPr/>
          <p:nvPr/>
        </p:nvSpPr>
        <p:spPr>
          <a:xfrm>
            <a:off x="3884760" y="8685360"/>
            <a:ext cx="2961000" cy="44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8B5F7941-51A7-49D0-910D-36BFDAE82F8D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Relationship Id="rId9" Type="http://schemas.openxmlformats.org/officeDocument/2006/relationships/slideLayout" Target="../slideLayouts/slideLayout3.xml"/><Relationship Id="rId10" Type="http://schemas.openxmlformats.org/officeDocument/2006/relationships/slideLayout" Target="../slideLayouts/slideLayout4.xml"/><Relationship Id="rId11" Type="http://schemas.openxmlformats.org/officeDocument/2006/relationships/slideLayout" Target="../slideLayouts/slideLayout5.xml"/><Relationship Id="rId12" Type="http://schemas.openxmlformats.org/officeDocument/2006/relationships/slideLayout" Target="../slideLayouts/slideLayout6.xml"/><Relationship Id="rId13" Type="http://schemas.openxmlformats.org/officeDocument/2006/relationships/slideLayout" Target="../slideLayouts/slideLayout7.xml"/><Relationship Id="rId14" Type="http://schemas.openxmlformats.org/officeDocument/2006/relationships/slideLayout" Target="../slideLayouts/slideLayout8.xml"/><Relationship Id="rId15" Type="http://schemas.openxmlformats.org/officeDocument/2006/relationships/slideLayout" Target="../slideLayouts/slideLayout9.xml"/><Relationship Id="rId16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27680" cy="4178880"/>
          </a:xfrm>
          <a:prstGeom prst="rect">
            <a:avLst/>
          </a:prstGeom>
          <a:ln>
            <a:noFill/>
          </a:ln>
        </p:spPr>
      </p:pic>
      <p:pic>
        <p:nvPicPr>
          <p:cNvPr id="1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13080" cy="2356200"/>
          </a:xfrm>
          <a:prstGeom prst="rect">
            <a:avLst/>
          </a:prstGeom>
          <a:ln>
            <a:noFill/>
          </a:ln>
        </p:spPr>
      </p:pic>
      <p:sp>
        <p:nvSpPr>
          <p:cNvPr id="2" name="CustomShape 1" hidden="1"/>
          <p:cNvSpPr/>
          <p:nvPr/>
        </p:nvSpPr>
        <p:spPr>
          <a:xfrm>
            <a:off x="8609040" y="1676520"/>
            <a:ext cx="2810160" cy="281016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594080" cy="1132200"/>
          </a:xfrm>
          <a:prstGeom prst="rect">
            <a:avLst/>
          </a:prstGeom>
          <a:ln>
            <a:noFill/>
          </a:ln>
        </p:spPr>
      </p:pic>
      <p:pic>
        <p:nvPicPr>
          <p:cNvPr id="4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84240" cy="752760"/>
          </a:xfrm>
          <a:prstGeom prst="rect">
            <a:avLst/>
          </a:prstGeom>
          <a:ln>
            <a:noFill/>
          </a:ln>
        </p:spPr>
      </p:pic>
      <p:sp>
        <p:nvSpPr>
          <p:cNvPr id="5" name="CustomShape 2" hidden="1"/>
          <p:cNvSpPr/>
          <p:nvPr/>
        </p:nvSpPr>
        <p:spPr>
          <a:xfrm>
            <a:off x="10437840" y="0"/>
            <a:ext cx="676440" cy="1133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27680" cy="4178880"/>
          </a:xfrm>
          <a:prstGeom prst="rect">
            <a:avLst/>
          </a:prstGeom>
          <a:ln>
            <a:noFill/>
          </a:ln>
        </p:spPr>
      </p:pic>
      <p:pic>
        <p:nvPicPr>
          <p:cNvPr id="45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13080" cy="2356200"/>
          </a:xfrm>
          <a:prstGeom prst="rect">
            <a:avLst/>
          </a:prstGeom>
          <a:ln>
            <a:noFill/>
          </a:ln>
        </p:spPr>
      </p:pic>
      <p:sp>
        <p:nvSpPr>
          <p:cNvPr id="46" name="CustomShape 1" hidden="1"/>
          <p:cNvSpPr/>
          <p:nvPr/>
        </p:nvSpPr>
        <p:spPr>
          <a:xfrm>
            <a:off x="8609040" y="1676520"/>
            <a:ext cx="2810160" cy="281016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7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594080" cy="1132200"/>
          </a:xfrm>
          <a:prstGeom prst="rect">
            <a:avLst/>
          </a:prstGeom>
          <a:ln>
            <a:noFill/>
          </a:ln>
        </p:spPr>
      </p:pic>
      <p:pic>
        <p:nvPicPr>
          <p:cNvPr id="48" name="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84240" cy="752760"/>
          </a:xfrm>
          <a:prstGeom prst="rect">
            <a:avLst/>
          </a:prstGeom>
          <a:ln>
            <a:noFill/>
          </a:ln>
        </p:spPr>
      </p:pic>
      <p:sp>
        <p:nvSpPr>
          <p:cNvPr id="49" name="CustomShape 2" hidden="1"/>
          <p:cNvSpPr/>
          <p:nvPr/>
        </p:nvSpPr>
        <p:spPr>
          <a:xfrm>
            <a:off x="10437840" y="0"/>
            <a:ext cx="676440" cy="1133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0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1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1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13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1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3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13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slideLayout" Target="../slideLayouts/slideLayout13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slideLayout" Target="../slideLayouts/slideLayout13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slideLayout" Target="../slideLayouts/slideLayout1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13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13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slideLayout" Target="../slideLayouts/slideLayout13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slideLayout" Target="../slideLayouts/slideLayout13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slideLayout" Target="../slideLayouts/slideLayout13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96.jpeg"/><Relationship Id="rId2" Type="http://schemas.openxmlformats.org/officeDocument/2006/relationships/slideLayout" Target="../slideLayouts/slideLayout13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slideLayout" Target="../slideLayouts/slideLayout13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slideLayout" Target="../slideLayouts/slideLayout13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slideLayout" Target="../slideLayouts/slideLayout13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slideLayout" Target="../slideLayouts/slideLayout13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slideLayout" Target="../slideLayouts/slideLayout13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1523880" y="473040"/>
            <a:ext cx="9134640" cy="494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32:1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32:6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21240" y="181440"/>
            <a:ext cx="4614120" cy="685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brought them unto Aaron.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4675680" y="648720"/>
            <a:ext cx="7283520" cy="5436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7520040" y="0"/>
            <a:ext cx="4614120" cy="685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he received them at their hand, and fashioned it with a graving tool,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115200" y="746280"/>
            <a:ext cx="6649200" cy="5444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7520040" y="0"/>
            <a:ext cx="4614120" cy="685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after he had made it a molten calf: and they said,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5" name="" descr=""/>
          <p:cNvPicPr/>
          <p:nvPr/>
        </p:nvPicPr>
        <p:blipFill>
          <a:blip r:embed="rId1"/>
          <a:stretch/>
        </p:blipFill>
        <p:spPr>
          <a:xfrm>
            <a:off x="115200" y="746280"/>
            <a:ext cx="6649200" cy="5444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7520040" y="0"/>
            <a:ext cx="4614120" cy="685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These be thy gods, O Israel, which brought thee up out of the land of Egypt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115560" y="746640"/>
            <a:ext cx="6648840" cy="5443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21240" y="181440"/>
            <a:ext cx="4614120" cy="685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when Aaron saw it, he built an altar before it; and Aaron made proclamation,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4676040" y="649080"/>
            <a:ext cx="7283160" cy="5436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21240" y="181440"/>
            <a:ext cx="4614120" cy="685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said, To morrow is a feast to the LORD.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1" name="" descr=""/>
          <p:cNvPicPr/>
          <p:nvPr/>
        </p:nvPicPr>
        <p:blipFill>
          <a:blip r:embed="rId1"/>
          <a:stretch/>
        </p:blipFill>
        <p:spPr>
          <a:xfrm>
            <a:off x="4676040" y="649080"/>
            <a:ext cx="7283160" cy="5436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7520040" y="0"/>
            <a:ext cx="4614120" cy="685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they rose up early on the morrow, and oﬀered burnt oﬀerings, and brought peace oﬀerings;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116280" y="747360"/>
            <a:ext cx="7288200" cy="5441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7520040" y="0"/>
            <a:ext cx="4614120" cy="685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people sat down to eat and to drink, and rose up to play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116640" y="747720"/>
            <a:ext cx="7287480" cy="5440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1523880" y="473040"/>
            <a:ext cx="9134280" cy="494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32:7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32:14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21240" y="18144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LORD said unto Moses, Go, get thee down;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4673880" y="646560"/>
            <a:ext cx="7290000" cy="5442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21240" y="181440"/>
            <a:ext cx="4614120" cy="685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when the people saw that Moses delayed to come down out of the mount,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4674960" y="648000"/>
            <a:ext cx="7286040" cy="5439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21240" y="18144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 </a:t>
            </a: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for thy people, which thou broughtest out of the land of Egypt, have corrupted themselves: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4673880" y="646560"/>
            <a:ext cx="7290000" cy="5442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7437600" y="0"/>
            <a:ext cx="474840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They have turned aside quickly out of the way which I commanded them: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117360" y="748440"/>
            <a:ext cx="7284960" cy="5437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7437600" y="0"/>
            <a:ext cx="474840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they have made them a molten calf, and have worshipped it,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117360" y="748440"/>
            <a:ext cx="7284960" cy="5437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7437600" y="0"/>
            <a:ext cx="474840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have sacriﬁced thereunto, and said, These be thy gods, O Israel,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117360" y="748440"/>
            <a:ext cx="7284960" cy="5437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7437600" y="0"/>
            <a:ext cx="474840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which have brought thee up out of the land of Egypt.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117360" y="748440"/>
            <a:ext cx="7284960" cy="5437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21240" y="18144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LORD said unto Moses, I have seen this people,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4675680" y="648720"/>
            <a:ext cx="7283520" cy="5436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21240" y="18144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 </a:t>
            </a: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and, behold, it is a stiﬀnecked people: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4675680" y="648720"/>
            <a:ext cx="7283520" cy="5436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7520040" y="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Now therefore let me alone, that my wrath may wax hot against them,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119520" y="751320"/>
            <a:ext cx="7278480" cy="543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7520040" y="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that I may consume them: and I will make of thee a great nation.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119520" y="751320"/>
            <a:ext cx="7278480" cy="543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21240" y="18144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Moses besought the LORD his God, and said,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4676040" y="649080"/>
            <a:ext cx="7282440" cy="5435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21240" y="181440"/>
            <a:ext cx="4614120" cy="685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the people gathered themselves together unto Aaron, and said unto him,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4675320" y="648360"/>
            <a:ext cx="7285320" cy="5438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21240" y="18144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 </a:t>
            </a: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LORD, why doth thy wrath wax hot against thy people,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4676040" y="649080"/>
            <a:ext cx="7282440" cy="5435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21240" y="18144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which thou hast brought forth out of the land of Egypt with great power,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4676040" y="649080"/>
            <a:ext cx="7282440" cy="5435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21240" y="18144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with a mighty hand?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4676040" y="649080"/>
            <a:ext cx="7282440" cy="5435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7520040" y="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Wherefore should the Egyptians speak, and say,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115560" y="746640"/>
            <a:ext cx="6648480" cy="5443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7520040" y="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For mischief did he bring them out, to slay them in the mountains,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115560" y="746640"/>
            <a:ext cx="6648480" cy="5443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7520040" y="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to consume them from the face of the earth?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0" name="" descr=""/>
          <p:cNvPicPr/>
          <p:nvPr/>
        </p:nvPicPr>
        <p:blipFill>
          <a:blip r:embed="rId1"/>
          <a:stretch/>
        </p:blipFill>
        <p:spPr>
          <a:xfrm>
            <a:off x="115560" y="746640"/>
            <a:ext cx="6648480" cy="5443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7520040" y="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Turn from thy ﬁerce wrath, and repent of this evil against thy people.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115560" y="746640"/>
            <a:ext cx="6648480" cy="5443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21240" y="18144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Remember Abraham, Isaac, and Israel, thy servants,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4" name="" descr=""/>
          <p:cNvPicPr/>
          <p:nvPr/>
        </p:nvPicPr>
        <p:blipFill>
          <a:blip r:embed="rId1"/>
          <a:stretch/>
        </p:blipFill>
        <p:spPr>
          <a:xfrm>
            <a:off x="4676400" y="649440"/>
            <a:ext cx="7282080" cy="5435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21240" y="18144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to whom thou swarest by thine own self, and saidst unto them,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6" name="" descr=""/>
          <p:cNvPicPr/>
          <p:nvPr/>
        </p:nvPicPr>
        <p:blipFill>
          <a:blip r:embed="rId1"/>
          <a:stretch/>
        </p:blipFill>
        <p:spPr>
          <a:xfrm>
            <a:off x="4676400" y="649440"/>
            <a:ext cx="7282080" cy="5435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21240" y="18144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I will multiply your seed as the stars of heaven,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4676400" y="649440"/>
            <a:ext cx="7282080" cy="5435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21240" y="181440"/>
            <a:ext cx="4614120" cy="685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Up, make us gods, which shall go before us; for as for this Moses,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4675320" y="648360"/>
            <a:ext cx="7285320" cy="5438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21240" y="18144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all this land that I have spoken of will I give unto your seed,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4676400" y="649440"/>
            <a:ext cx="7282080" cy="5435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21240" y="18144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they shall inherit it for ever.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2" name="" descr=""/>
          <p:cNvPicPr/>
          <p:nvPr/>
        </p:nvPicPr>
        <p:blipFill>
          <a:blip r:embed="rId1"/>
          <a:stretch/>
        </p:blipFill>
        <p:spPr>
          <a:xfrm>
            <a:off x="4676400" y="649440"/>
            <a:ext cx="7282080" cy="5435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7520040" y="0"/>
            <a:ext cx="4613760" cy="685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LORD repented of the evil which he thought to do unto his people.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4" name="" descr=""/>
          <p:cNvPicPr/>
          <p:nvPr/>
        </p:nvPicPr>
        <p:blipFill>
          <a:blip r:embed="rId1"/>
          <a:stretch/>
        </p:blipFill>
        <p:spPr>
          <a:xfrm>
            <a:off x="116640" y="747720"/>
            <a:ext cx="7287120" cy="5440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1523880" y="473040"/>
            <a:ext cx="9133920" cy="494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32:15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32:22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85" dur="indefinite" restart="never" nodeType="tmRoot">
          <p:childTnLst>
            <p:seq>
              <p:cTn id="8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1240" y="181440"/>
            <a:ext cx="461340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Moses turned, and went down from the mount,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4674240" y="646920"/>
            <a:ext cx="7288920" cy="5441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21240" y="181440"/>
            <a:ext cx="461340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two tables of the testimony were in his hand: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4674240" y="646920"/>
            <a:ext cx="7288920" cy="5441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21240" y="181440"/>
            <a:ext cx="461340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the tables were written on both their sides; on the one side and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4674600" y="647280"/>
            <a:ext cx="7288200" cy="5441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21240" y="181440"/>
            <a:ext cx="461340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on the other were they written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4674960" y="647640"/>
            <a:ext cx="7287480" cy="5440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7437600" y="0"/>
            <a:ext cx="474804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tables were the work of God, and the writing was the writing of God, graven upon the tables.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118440" y="749520"/>
            <a:ext cx="7281720" cy="5434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21240" y="181440"/>
            <a:ext cx="461340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when Joshua heard the noise of the people as they shouted, he said unto Moses,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4674600" y="647280"/>
            <a:ext cx="7288200" cy="5441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21240" y="181440"/>
            <a:ext cx="4614120" cy="685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the man that brought us up out of the land of Egypt, we wot not what is become of him.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4675320" y="648360"/>
            <a:ext cx="7285320" cy="5438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21240" y="181440"/>
            <a:ext cx="461340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There is a noise of war in the camp.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4674600" y="647280"/>
            <a:ext cx="7288200" cy="5441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7437600" y="0"/>
            <a:ext cx="474804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he said, It is not the voice of them that shout for mastery,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1" name="" descr=""/>
          <p:cNvPicPr/>
          <p:nvPr/>
        </p:nvPicPr>
        <p:blipFill>
          <a:blip r:embed="rId1"/>
          <a:stretch/>
        </p:blipFill>
        <p:spPr>
          <a:xfrm>
            <a:off x="117720" y="748800"/>
            <a:ext cx="7283520" cy="5436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7437600" y="0"/>
            <a:ext cx="474804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neither is it the voice of them that cry for being overcome: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117720" y="748800"/>
            <a:ext cx="7283520" cy="5436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7437600" y="0"/>
            <a:ext cx="474804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but the noise of them that sing do I hear.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117720" y="748800"/>
            <a:ext cx="7283520" cy="5436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21240" y="181440"/>
            <a:ext cx="461340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it came to pass, as soon as he came nigh unto the camp, that he saw the calf,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7" name="" descr=""/>
          <p:cNvPicPr/>
          <p:nvPr/>
        </p:nvPicPr>
        <p:blipFill>
          <a:blip r:embed="rId1"/>
          <a:stretch/>
        </p:blipFill>
        <p:spPr>
          <a:xfrm>
            <a:off x="4674600" y="647280"/>
            <a:ext cx="7288200" cy="5441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21240" y="181440"/>
            <a:ext cx="461340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dancing: and Moses anger waxed hot, and he cast the tables out of his hands,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1"/>
          <a:stretch/>
        </p:blipFill>
        <p:spPr>
          <a:xfrm>
            <a:off x="4674600" y="647280"/>
            <a:ext cx="7288200" cy="5441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21240" y="181440"/>
            <a:ext cx="461340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brake them beneath the mount.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1" name="" descr=""/>
          <p:cNvPicPr/>
          <p:nvPr/>
        </p:nvPicPr>
        <p:blipFill>
          <a:blip r:embed="rId1"/>
          <a:stretch/>
        </p:blipFill>
        <p:spPr>
          <a:xfrm>
            <a:off x="4674600" y="647280"/>
            <a:ext cx="7288200" cy="5441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7437600" y="0"/>
            <a:ext cx="474804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he took the calf which they had made, and burnt it in the ﬁre,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3" name="" descr=""/>
          <p:cNvPicPr/>
          <p:nvPr/>
        </p:nvPicPr>
        <p:blipFill>
          <a:blip r:embed="rId1"/>
          <a:stretch/>
        </p:blipFill>
        <p:spPr>
          <a:xfrm>
            <a:off x="118440" y="749520"/>
            <a:ext cx="7281360" cy="5434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7437600" y="0"/>
            <a:ext cx="474804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ground it to powder, and strawed it upon the water,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5" name="" descr=""/>
          <p:cNvPicPr/>
          <p:nvPr/>
        </p:nvPicPr>
        <p:blipFill>
          <a:blip r:embed="rId1"/>
          <a:stretch/>
        </p:blipFill>
        <p:spPr>
          <a:xfrm>
            <a:off x="118800" y="749880"/>
            <a:ext cx="7280640" cy="5433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7437600" y="0"/>
            <a:ext cx="474804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made the children of Israel drink of it.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7" name="" descr=""/>
          <p:cNvPicPr/>
          <p:nvPr/>
        </p:nvPicPr>
        <p:blipFill>
          <a:blip r:embed="rId1"/>
          <a:stretch/>
        </p:blipFill>
        <p:spPr>
          <a:xfrm>
            <a:off x="118800" y="749880"/>
            <a:ext cx="7280640" cy="5433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7520040" y="0"/>
            <a:ext cx="4614120" cy="685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Aaron said unto them, Break oﬀ the golden earrings,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118800" y="750600"/>
            <a:ext cx="7281000" cy="5432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21240" y="181440"/>
            <a:ext cx="461340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Moses said unto Aaron, What did this people unto thee,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9" name="" descr=""/>
          <p:cNvPicPr/>
          <p:nvPr/>
        </p:nvPicPr>
        <p:blipFill>
          <a:blip r:embed="rId1"/>
          <a:stretch/>
        </p:blipFill>
        <p:spPr>
          <a:xfrm>
            <a:off x="4674240" y="646920"/>
            <a:ext cx="7288920" cy="5441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21240" y="181440"/>
            <a:ext cx="461340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that thou hast brought so great a sin upon them?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1" name="" descr=""/>
          <p:cNvPicPr/>
          <p:nvPr/>
        </p:nvPicPr>
        <p:blipFill>
          <a:blip r:embed="rId1"/>
          <a:stretch/>
        </p:blipFill>
        <p:spPr>
          <a:xfrm>
            <a:off x="4674240" y="646920"/>
            <a:ext cx="7288920" cy="5441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7437600" y="0"/>
            <a:ext cx="474804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Aaron said, Let not the anger of my lord wax hot: thou knowest the people,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3" name="" descr=""/>
          <p:cNvPicPr/>
          <p:nvPr/>
        </p:nvPicPr>
        <p:blipFill>
          <a:blip r:embed="rId1"/>
          <a:stretch/>
        </p:blipFill>
        <p:spPr>
          <a:xfrm>
            <a:off x="117720" y="748800"/>
            <a:ext cx="7283880" cy="5436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7437600" y="0"/>
            <a:ext cx="4748040" cy="685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that they are set on mischief.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5" name="" descr=""/>
          <p:cNvPicPr/>
          <p:nvPr/>
        </p:nvPicPr>
        <p:blipFill>
          <a:blip r:embed="rId1"/>
          <a:stretch/>
        </p:blipFill>
        <p:spPr>
          <a:xfrm>
            <a:off x="117720" y="748800"/>
            <a:ext cx="7283880" cy="5436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1523880" y="473040"/>
            <a:ext cx="9133560" cy="493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32:23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32:30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27" dur="indefinite" restart="never" nodeType="tmRoot">
          <p:childTnLst>
            <p:seq>
              <p:cTn id="1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7437600" y="0"/>
            <a:ext cx="474768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For they said unto me, Make us gods, which shall go before us: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8" name="" descr=""/>
          <p:cNvPicPr/>
          <p:nvPr/>
        </p:nvPicPr>
        <p:blipFill>
          <a:blip r:embed="rId1"/>
          <a:stretch/>
        </p:blipFill>
        <p:spPr>
          <a:xfrm>
            <a:off x="118800" y="749880"/>
            <a:ext cx="7280640" cy="5433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7437600" y="0"/>
            <a:ext cx="474768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for as for this Moses, the man that brought us up out of the land of Egypt,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118800" y="749880"/>
            <a:ext cx="7280640" cy="5433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7437600" y="0"/>
            <a:ext cx="474768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we wot not what is become of him.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2" name="" descr=""/>
          <p:cNvPicPr/>
          <p:nvPr/>
        </p:nvPicPr>
        <p:blipFill>
          <a:blip r:embed="rId1"/>
          <a:stretch/>
        </p:blipFill>
        <p:spPr>
          <a:xfrm>
            <a:off x="118800" y="749880"/>
            <a:ext cx="7280640" cy="5433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21240" y="181440"/>
            <a:ext cx="461304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I said unto them, Whosoever hath any gold, let them break it oﬀ. So they gave it me: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1"/>
          <a:stretch/>
        </p:blipFill>
        <p:spPr>
          <a:xfrm>
            <a:off x="4674600" y="647280"/>
            <a:ext cx="7287840" cy="5440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21240" y="181440"/>
            <a:ext cx="461304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 </a:t>
            </a: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then I cast it into the ﬁre, and there came out this calf.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>
            <a:off x="4674960" y="647640"/>
            <a:ext cx="7287120" cy="5439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7520040" y="0"/>
            <a:ext cx="4614120" cy="685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which are in the ears of your wives, of your sons, and of your daughters,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118800" y="750600"/>
            <a:ext cx="7281000" cy="5432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7437600" y="0"/>
            <a:ext cx="474768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when Moses saw that the people were naked;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8" name="" descr=""/>
          <p:cNvPicPr/>
          <p:nvPr/>
        </p:nvPicPr>
        <p:blipFill>
          <a:blip r:embed="rId1"/>
          <a:stretch/>
        </p:blipFill>
        <p:spPr>
          <a:xfrm>
            <a:off x="118800" y="749880"/>
            <a:ext cx="7280640" cy="5433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7437600" y="0"/>
            <a:ext cx="474768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 </a:t>
            </a: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(for Aaron had made them naked unto their shame among their enemies:)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0" name="" descr=""/>
          <p:cNvPicPr/>
          <p:nvPr/>
        </p:nvPicPr>
        <p:blipFill>
          <a:blip r:embed="rId1"/>
          <a:stretch/>
        </p:blipFill>
        <p:spPr>
          <a:xfrm>
            <a:off x="118800" y="749880"/>
            <a:ext cx="7280640" cy="5433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21240" y="181440"/>
            <a:ext cx="461304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Then Moses stood in the gate of the camp, and said, Who is on the LORDS side?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2" name="" descr=""/>
          <p:cNvPicPr/>
          <p:nvPr/>
        </p:nvPicPr>
        <p:blipFill>
          <a:blip r:embed="rId1"/>
          <a:stretch/>
        </p:blipFill>
        <p:spPr>
          <a:xfrm>
            <a:off x="4674960" y="647640"/>
            <a:ext cx="7287120" cy="5439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21240" y="181440"/>
            <a:ext cx="461304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let him come unto me.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4" name="" descr=""/>
          <p:cNvPicPr/>
          <p:nvPr/>
        </p:nvPicPr>
        <p:blipFill>
          <a:blip r:embed="rId1"/>
          <a:stretch/>
        </p:blipFill>
        <p:spPr>
          <a:xfrm>
            <a:off x="4674960" y="647640"/>
            <a:ext cx="7287120" cy="5439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21240" y="181440"/>
            <a:ext cx="461304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all the sons of Levi gathered themselves together unto him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6" name="" descr=""/>
          <p:cNvPicPr/>
          <p:nvPr/>
        </p:nvPicPr>
        <p:blipFill>
          <a:blip r:embed="rId1"/>
          <a:stretch/>
        </p:blipFill>
        <p:spPr>
          <a:xfrm>
            <a:off x="4674600" y="647280"/>
            <a:ext cx="7287840" cy="5440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7" dur="indefinite" restart="never" nodeType="tmRoot">
          <p:childTnLst>
            <p:seq>
              <p:cTn id="1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7437600" y="0"/>
            <a:ext cx="474768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he said unto them, Thus saith the LORD God of Israel,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8" name="" descr=""/>
          <p:cNvPicPr/>
          <p:nvPr/>
        </p:nvPicPr>
        <p:blipFill>
          <a:blip r:embed="rId1"/>
          <a:stretch/>
        </p:blipFill>
        <p:spPr>
          <a:xfrm>
            <a:off x="119520" y="750600"/>
            <a:ext cx="7278120" cy="5430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9" dur="indefinite" restart="never" nodeType="tmRoot">
          <p:childTnLst>
            <p:seq>
              <p:cTn id="1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7437600" y="0"/>
            <a:ext cx="474768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Put every man his sword by his side,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0" name="" descr=""/>
          <p:cNvPicPr/>
          <p:nvPr/>
        </p:nvPicPr>
        <p:blipFill>
          <a:blip r:embed="rId1"/>
          <a:stretch/>
        </p:blipFill>
        <p:spPr>
          <a:xfrm>
            <a:off x="119520" y="750600"/>
            <a:ext cx="7278120" cy="5430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1" dur="indefinite" restart="never" nodeType="tmRoot">
          <p:childTnLst>
            <p:seq>
              <p:cTn id="1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7437600" y="0"/>
            <a:ext cx="474768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go in and out from gate to gate throughout the camp, and slay every man his brother,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2" name="" descr=""/>
          <p:cNvPicPr/>
          <p:nvPr/>
        </p:nvPicPr>
        <p:blipFill>
          <a:blip r:embed="rId1"/>
          <a:stretch/>
        </p:blipFill>
        <p:spPr>
          <a:xfrm>
            <a:off x="119520" y="750600"/>
            <a:ext cx="7278120" cy="5430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3" dur="indefinite" restart="never" nodeType="tmRoot">
          <p:childTnLst>
            <p:seq>
              <p:cTn id="1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7437600" y="0"/>
            <a:ext cx="474768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every man his companion, and every man his neighbour.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4" name="" descr=""/>
          <p:cNvPicPr/>
          <p:nvPr/>
        </p:nvPicPr>
        <p:blipFill>
          <a:blip r:embed="rId1"/>
          <a:stretch/>
        </p:blipFill>
        <p:spPr>
          <a:xfrm>
            <a:off x="119520" y="750600"/>
            <a:ext cx="7278120" cy="5430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5" dur="indefinite" restart="never" nodeType="tmRoot">
          <p:childTnLst>
            <p:seq>
              <p:cTn id="1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21240" y="181440"/>
            <a:ext cx="461304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children of Levi did according to the word of Moses: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6" name="" descr=""/>
          <p:cNvPicPr/>
          <p:nvPr/>
        </p:nvPicPr>
        <p:blipFill>
          <a:blip r:embed="rId1"/>
          <a:stretch/>
        </p:blipFill>
        <p:spPr>
          <a:xfrm>
            <a:off x="4675320" y="648000"/>
            <a:ext cx="7285320" cy="5438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7" dur="indefinite" restart="never" nodeType="tmRoot">
          <p:childTnLst>
            <p:seq>
              <p:cTn id="1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7520040" y="0"/>
            <a:ext cx="4614120" cy="685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bring them unto me.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118800" y="750600"/>
            <a:ext cx="7281000" cy="5432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21240" y="181440"/>
            <a:ext cx="461304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there fell of the people that day about three thousand men.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8" name="" descr=""/>
          <p:cNvPicPr/>
          <p:nvPr/>
        </p:nvPicPr>
        <p:blipFill>
          <a:blip r:embed="rId1"/>
          <a:stretch/>
        </p:blipFill>
        <p:spPr>
          <a:xfrm>
            <a:off x="4675320" y="648000"/>
            <a:ext cx="7285320" cy="5438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9" dur="indefinite" restart="never" nodeType="tmRoot">
          <p:childTnLst>
            <p:seq>
              <p:cTn id="1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7437600" y="0"/>
            <a:ext cx="474768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For Moses had said, Consecrate yourselves to day to the LORD,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0" name="" descr=""/>
          <p:cNvPicPr/>
          <p:nvPr/>
        </p:nvPicPr>
        <p:blipFill>
          <a:blip r:embed="rId1"/>
          <a:stretch/>
        </p:blipFill>
        <p:spPr>
          <a:xfrm>
            <a:off x="118440" y="749520"/>
            <a:ext cx="7281360" cy="5433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1" dur="indefinite" restart="never" nodeType="tmRoot">
          <p:childTnLst>
            <p:seq>
              <p:cTn id="1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7437600" y="0"/>
            <a:ext cx="474768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even every man upon his son, and upon his brother;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2" name="" descr=""/>
          <p:cNvPicPr/>
          <p:nvPr/>
        </p:nvPicPr>
        <p:blipFill>
          <a:blip r:embed="rId1"/>
          <a:stretch/>
        </p:blipFill>
        <p:spPr>
          <a:xfrm>
            <a:off x="118440" y="749520"/>
            <a:ext cx="7281360" cy="5433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3" dur="indefinite" restart="never" nodeType="tmRoot">
          <p:childTnLst>
            <p:seq>
              <p:cTn id="1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7437600" y="0"/>
            <a:ext cx="474768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that he may bestow upon you a blessing this day.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4" name="" descr=""/>
          <p:cNvPicPr/>
          <p:nvPr/>
        </p:nvPicPr>
        <p:blipFill>
          <a:blip r:embed="rId1"/>
          <a:stretch/>
        </p:blipFill>
        <p:spPr>
          <a:xfrm>
            <a:off x="118440" y="749520"/>
            <a:ext cx="7281360" cy="5433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5" dur="indefinite" restart="never" nodeType="tmRoot">
          <p:childTnLst>
            <p:seq>
              <p:cTn id="1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21240" y="181440"/>
            <a:ext cx="461304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it came to pass on the morrow, that Moses said unto the people,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6" name="" descr=""/>
          <p:cNvPicPr/>
          <p:nvPr/>
        </p:nvPicPr>
        <p:blipFill>
          <a:blip r:embed="rId1"/>
          <a:stretch/>
        </p:blipFill>
        <p:spPr>
          <a:xfrm>
            <a:off x="4674600" y="647280"/>
            <a:ext cx="7287840" cy="5440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7" dur="indefinite" restart="never" nodeType="tmRoot">
          <p:childTnLst>
            <p:seq>
              <p:cTn id="1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21240" y="181440"/>
            <a:ext cx="461304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Ye have sinned a great sin: and now I will go up unto the LORD;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8" name="" descr=""/>
          <p:cNvPicPr/>
          <p:nvPr/>
        </p:nvPicPr>
        <p:blipFill>
          <a:blip r:embed="rId1"/>
          <a:stretch/>
        </p:blipFill>
        <p:spPr>
          <a:xfrm>
            <a:off x="4674600" y="647280"/>
            <a:ext cx="7287840" cy="5440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9" dur="indefinite" restart="never" nodeType="tmRoot">
          <p:childTnLst>
            <p:seq>
              <p:cTn id="1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21240" y="181440"/>
            <a:ext cx="4613040" cy="68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 </a:t>
            </a: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peradventure I shall make an atonement for your sin.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0" name="" descr=""/>
          <p:cNvPicPr/>
          <p:nvPr/>
        </p:nvPicPr>
        <p:blipFill>
          <a:blip r:embed="rId1"/>
          <a:stretch/>
        </p:blipFill>
        <p:spPr>
          <a:xfrm>
            <a:off x="4674600" y="647280"/>
            <a:ext cx="7287840" cy="5440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1" dur="indefinite" restart="never" nodeType="tmRoot">
          <p:childTnLst>
            <p:seq>
              <p:cTn id="1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1523880" y="473040"/>
            <a:ext cx="9133200" cy="49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32:31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32:35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73" dur="indefinite" restart="never" nodeType="tmRoot">
          <p:childTnLst>
            <p:seq>
              <p:cTn id="17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21240" y="181440"/>
            <a:ext cx="461268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Moses returned unto the LORD, and said, Oh, this people have sinned a great sin,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3" name="" descr=""/>
          <p:cNvPicPr/>
          <p:nvPr/>
        </p:nvPicPr>
        <p:blipFill>
          <a:blip r:embed="rId1"/>
          <a:stretch/>
        </p:blipFill>
        <p:spPr>
          <a:xfrm>
            <a:off x="4674960" y="647640"/>
            <a:ext cx="7286760" cy="5439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5" dur="indefinite" restart="never" nodeType="tmRoot">
          <p:childTnLst>
            <p:seq>
              <p:cTn id="1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21240" y="181440"/>
            <a:ext cx="461268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have made them gods of gold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5" name="" descr=""/>
          <p:cNvPicPr/>
          <p:nvPr/>
        </p:nvPicPr>
        <p:blipFill>
          <a:blip r:embed="rId1"/>
          <a:stretch/>
        </p:blipFill>
        <p:spPr>
          <a:xfrm>
            <a:off x="4674960" y="647640"/>
            <a:ext cx="7286760" cy="5439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7" dur="indefinite" restart="never" nodeType="tmRoot">
          <p:childTnLst>
            <p:seq>
              <p:cTn id="1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21240" y="181440"/>
            <a:ext cx="4614120" cy="685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all the people brake oﬀ the golden earrings which were in their ears,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4675680" y="648720"/>
            <a:ext cx="7283520" cy="5436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7437600" y="0"/>
            <a:ext cx="474732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Yet now, if thou wilt forgive their sin; and if not, blot me, I pray thee,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7" name="" descr=""/>
          <p:cNvPicPr/>
          <p:nvPr/>
        </p:nvPicPr>
        <p:blipFill>
          <a:blip r:embed="rId1"/>
          <a:stretch/>
        </p:blipFill>
        <p:spPr>
          <a:xfrm>
            <a:off x="119160" y="750240"/>
            <a:ext cx="7279560" cy="5432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9" dur="indefinite" restart="never" nodeType="tmRoot">
          <p:childTnLst>
            <p:seq>
              <p:cTn id="1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7437600" y="0"/>
            <a:ext cx="474732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out of thy book which thou hast written.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9" name="" descr=""/>
          <p:cNvPicPr/>
          <p:nvPr/>
        </p:nvPicPr>
        <p:blipFill>
          <a:blip r:embed="rId1"/>
          <a:stretch/>
        </p:blipFill>
        <p:spPr>
          <a:xfrm>
            <a:off x="119160" y="750240"/>
            <a:ext cx="7279560" cy="5432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1" dur="indefinite" restart="never" nodeType="tmRoot">
          <p:childTnLst>
            <p:seq>
              <p:cTn id="1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21240" y="181440"/>
            <a:ext cx="461268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LORD said unto Moses,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71" name="" descr=""/>
          <p:cNvPicPr/>
          <p:nvPr/>
        </p:nvPicPr>
        <p:blipFill>
          <a:blip r:embed="rId1"/>
          <a:stretch/>
        </p:blipFill>
        <p:spPr>
          <a:xfrm>
            <a:off x="4675320" y="648000"/>
            <a:ext cx="7286040" cy="5438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3" dur="indefinite" restart="never" nodeType="tmRoot">
          <p:childTnLst>
            <p:seq>
              <p:cTn id="1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1240" y="181440"/>
            <a:ext cx="461268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Whosoever hath sinned against me, him will I blot out of my book.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73" name="" descr=""/>
          <p:cNvPicPr/>
          <p:nvPr/>
        </p:nvPicPr>
        <p:blipFill>
          <a:blip r:embed="rId1"/>
          <a:stretch/>
        </p:blipFill>
        <p:spPr>
          <a:xfrm>
            <a:off x="4675320" y="648000"/>
            <a:ext cx="7286040" cy="5438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5" dur="indefinite" restart="never" nodeType="tmRoot">
          <p:childTnLst>
            <p:seq>
              <p:cTn id="1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7437600" y="0"/>
            <a:ext cx="474732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Therefore now go, lead the people unto the place of which I have spoken unto thee: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75" name="" descr=""/>
          <p:cNvPicPr/>
          <p:nvPr/>
        </p:nvPicPr>
        <p:blipFill>
          <a:blip r:embed="rId1"/>
          <a:stretch/>
        </p:blipFill>
        <p:spPr>
          <a:xfrm>
            <a:off x="119880" y="750960"/>
            <a:ext cx="7277760" cy="543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7" dur="indefinite" restart="never" nodeType="tmRoot">
          <p:childTnLst>
            <p:seq>
              <p:cTn id="1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7437600" y="0"/>
            <a:ext cx="474732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behold, mine Angel shall go before thee: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77" name="" descr=""/>
          <p:cNvPicPr/>
          <p:nvPr/>
        </p:nvPicPr>
        <p:blipFill>
          <a:blip r:embed="rId1"/>
          <a:stretch/>
        </p:blipFill>
        <p:spPr>
          <a:xfrm>
            <a:off x="119880" y="750960"/>
            <a:ext cx="7277760" cy="543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9" dur="indefinite" restart="never" nodeType="tmRoot">
          <p:childTnLst>
            <p:seq>
              <p:cTn id="1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7437600" y="0"/>
            <a:ext cx="474732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nevertheless in the day when I visit I will visit their sin upon them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79" name="" descr=""/>
          <p:cNvPicPr/>
          <p:nvPr/>
        </p:nvPicPr>
        <p:blipFill>
          <a:blip r:embed="rId1"/>
          <a:stretch/>
        </p:blipFill>
        <p:spPr>
          <a:xfrm>
            <a:off x="120240" y="751320"/>
            <a:ext cx="7277040" cy="5429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1" dur="indefinite" restart="never" nodeType="tmRoot">
          <p:childTnLst>
            <p:seq>
              <p:cTn id="1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21240" y="181440"/>
            <a:ext cx="4612680" cy="68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LORD plagued the people, because they made the calf, which Aaron made.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81" name="" descr=""/>
          <p:cNvPicPr/>
          <p:nvPr/>
        </p:nvPicPr>
        <p:blipFill>
          <a:blip r:embed="rId1"/>
          <a:stretch/>
        </p:blipFill>
        <p:spPr>
          <a:xfrm>
            <a:off x="4674960" y="647640"/>
            <a:ext cx="7286760" cy="5439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3" dur="indefinite" restart="never" nodeType="tmRoot">
          <p:childTnLst>
            <p:seq>
              <p:cTn id="1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20457</TotalTime>
  <Application>LibreOffice/5.4.1.2$Windows_X86_64 LibreOffice_project/ea7cb86e6eeb2bf3a5af73a8f7777ac570321527</Application>
  <Words>252</Words>
  <Paragraphs>24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2002-12-21T01:16:23Z</dcterms:created>
  <dc:creator>Richard A. Helzerman</dc:creator>
  <dc:description/>
  <dc:language>en-US</dc:language>
  <cp:lastModifiedBy/>
  <cp:lastPrinted>1601-01-01T00:00:00Z</cp:lastPrinted>
  <dcterms:modified xsi:type="dcterms:W3CDTF">2019-04-15T21:02:11Z</dcterms:modified>
  <cp:revision>5456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