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every man's heart will melt?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"desfallecerá todo corazón humano"?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l’affirmation selon laquelle le cœur de chaque homme fondra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כָּל־יָדַ֣יִם תִּרְפֶּ֑ינָה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toutes les mains s'affaiblissent,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toda mano se debilitará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all hands will be limp,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head of Damascus?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Damasco?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qui est le chef de Damas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דַּמֶּ֖שֶׂק רְצִ֑ין</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Retsin est la tête de Damas.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Damasco, Rezín;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Damascus is Rezin.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בְּרִיחֶ֕הָ עַד־צֹ֖עַר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fugitifs se sauvent jusqu'à Tsoar,</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fugitivos huirán hasta Zoar,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fugitives shall flee to Zoar,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2025-11-12T13:54:13Z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