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where has Moab gone to weep?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¿a dónde fue Moab a llorar?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où Moab est-il allé pleurer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הַבַּ֧יִת וְדִיבֹ֛ן</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monte au temple et à Dibon,</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Subió a Bayit y a Dibón,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gone up to the temple and Dibon,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what should we do because the day of the Lord is at hand?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¿qué debemos hacer ya que el día de Jehová está cerca?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que devons-nous faire parce que le jour du Seigneur est proche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Gémissez,</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all hands will be limp?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toda mano se debilitará?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celle qui dit que toutes les mains seront flasques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וְכָל־לְבַ֥ב אֱנ֖וֹשׁ יִמָּס׃</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 coeur d'homme est abattu.</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todo corazón humano.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man’s heart will melt,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roots?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tu raíz?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vos racines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וְהֵמַתִּ֤י בָֽרָעָב֙ שָׁרְשֵׁ֔ךְ</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je ferai mourir ta racine par la faim,</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yo haré morir de hambre tu raíz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kill your roots with famine,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is the Lord's hand stretched?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¿hasta dónde se extiende la mano de Jehová?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jusqu’où s’étend la main du Seigneur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וְזֹ֛את הַיָּ֥ד הַנְּטוּיָ֖ה עַל־כָּל־הַגּוֹיִֽם׃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main étendue sur toutes les nations.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ésta es la mano extendida contra todas las naciones.»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this is the hand that is stretched out over all the nations.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as I have purposed so it shall stand?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"se confirmará como lo he determinado"?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comme je l’ai résolu, ainsi cela s’accomplira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כַּאֲשֶׁ֤ר דִּמִּ֙יתִי֙ כֵּ֣ן הָיָ֔תָה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ce que j'ai décidé arrivera,</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se hará de la manera que lo he pensado;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as I have thought, so it shall come to pass,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land?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 Jehová ¿con qué propósito será tratada la tierra?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 pays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לָשׂ֤וּם הָאָ֙רֶץ֙ לְשַׁמָּ֔ה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réduira la terre en solitude,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convertir la tierra en soledad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lay the land desolate;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summary statement did the Lord of hosts use when saying he would cut off the name, remnant, offspring, and posterity from Babylon?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¿qué declaración resumida utilizó Jehová de los ejércitos cuando dijo que cortaría el nombre y el sobreviviente, hijo y nieto de Babilonia?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 déclaration récapitulative L'Éternel des armées a-t-il utilisée lorsqu’il a déclaré qu’il retrancherait le nom, le reste, la descendance et la postérité de Babylone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וְקַמְתִּ֣י עֲלֵיהֶ֔ם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me lèverai contre eux,</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me levantaré contra ellos»,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 will rise up against them,"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surely, as I have thought, so it shall come to pass?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"Ciertamente se hará de la manera que lo he pensado"?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certainement, comme je l’ai pensé, ainsi cela arrivera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וְכַאֲשֶׁ֥ר יָעַ֖צְתִּי הִ֥יא תָקֽוּם׃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résolu s'accomplira.</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confirmará como lo he determinado: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I have purposed, so it shall stand: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to the yoke of the Assyrian?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el yugo del asirio?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joug de l’Assyrien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מֵֽעֲלֵיהֶם֙ עֻלּ֔וֹ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leur sera ôté,</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yugo será apartado de ellos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his yoke shall be removed from them,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3 things happen because the waters of Nimrim are desolate?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tres cosas suceden porque las aguas de Nimrim serán consumidas?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quelles sont les trois choses qui se produisent parce que les eaux de Nimrim sont désolées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כִּֽי־יָבֵ֤שׁ חָצִיר֙ כָּ֣לָה דֶ֔שֶׁא יֶ֖רֶק לֹ֥א הָיָֽה׃</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L'herbe est desséchée, le gazon est détruit, La verdure a disparu.</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secará la hierba, se marchitarán los retoños y todo verdor perecerá.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green grass has withered away; The grass fails, there is nothing green.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stars will do when the day of the Lord comes?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harán las estrellas cuando llegue el día de Jehová?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feront les étoiles lorsque le jour du Seigneur viendra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כִּֽי־כוֹכְבֵ֤י הַשָּׁמַ֙יִם֙ וּכְסִ֣ילֵיהֶ֔ם לֹ֥א יָהֵ֖לּוּ אוֹרָ֑ם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étoiles des cieux et leurs astres Ne feront plus briller leur lumière,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las estrellas de los cielos y sus luceros no darán su luz;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stars of heaven and their constellations Will not give their light;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the day of the Lord will come like what?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el día de Jehová vendrá ¿cómo?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le jour du Seigneur viendra comme quoi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כְּשֹׁ֖ד מִשַּׁדַּ֥י יָבֽוֹא׃</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comme un ravage du Tout Puissant.</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como devastación del Todopoderoso!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come as destruction from the Almighty.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from what two descriptions of location will the Lord and His weapons of indignation come?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¿de qué dos descripciones de ubicación vienen Jehová y los instrumentos de su ira?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de quelles deux descriptions de lieux viendront L'Éternel et ses armes d’indignation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בָּאִ֛ים מֵאֶ֥רֶץ מֶרְחָ֖ק מִקְצֵ֣ה הַשָּׁמָ֑יִם</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viennent d'un pays lointain, De l'extrémité des cieux:</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Vienen de lejana tierra, del extremo de los cielos,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come from a far country, From the end of heaven—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which soldiers will cry out when Heshbon and Elealeh cry out?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¿qué guerreros aullarán cuando Hesbón y Eleale griten?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quels soldats crieront lorsque Hesbon et Elealeh crieront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חֲלֻצֵ֤י מוֹאָב֙ יָרִ֔יעוּ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les guerriers de Moab se lamentent,</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que aullarán los guerreros de Moab,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armed soldiers of Moab will cry out;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I will make a mortal more rare than fine gold?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"el oro fino al varón"?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 Je rendrai un mortel plus rare que l’or fin »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which day comes with cruelty, wrath, and fierce anger?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¿qué día será terrible y vendrá con indignación y ardor de ira?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quel jour est marqué par la cruauté, la colère et la fureur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יוֹם־יְהוָה֙ בָּ֔א</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jour de l'Éternel arrive,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día de Jehová viene: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day of the Lord comes,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the Lord of hosts says he will make "Babylon" a possession for what two things?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Jehová dice que hará de “Babilonia” una posesión ¿para qué dos cosas?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L'Éternel des armées dit qu’il fera de « Babylone » une possession pour quelles deux choses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וְשַׂמְתִּ֛יהָ לְמוֹרַ֥שׁ קִפֹּ֖ד וְאַגְמֵי־מָ֑יִם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ferai le gîte du hérisson et un marécage,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convertiré en posesión de erizos y en tierra cenagosa.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make it a possession for the porcupine, And marshes of muddy water;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in which year did this prophecy come?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¿en qué año vino esta profecía?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en quelle année cette prophétie a-t-elle eu lieu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אָחָ֑ז</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roi Achaz, cet oracle fut prononcé:</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Acaz,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came in the year that King Ahaz died.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every man feel?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de los ejércitos, ¿cómo se sentirá todo hombre?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chaque homme se sentira-t-il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וְֽנִבְהָ֓לוּ׀</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frappés d'épouvante;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llenarán de terror;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afraid.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proud?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los soberbios?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orgueilleux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וְהִשְׁבַּתִּי֙ גְּא֣וֹן זֵדִ֔ים</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ferai cesser l'orgueil des hautains,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cese la arrogancia de los soberbios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halt the arrogance of the proud,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וְאָדָ֖ם מִכֶּ֥תֶם אוֹפִֽיר׃</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les rendrai plus rares que l'or d'Ophir.</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más que el oro de Ofir al ser humano.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more than the golden wedge of Ophir.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what came in the year that King Ahaz died?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¿qué sucedió el año en que murió el rey Acaz?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que s’est-il passé l’année de la mort du roi Achaz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הַמַּשָּׂ֥א הַזֶּֽה׃</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esta profecía: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burden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how are the waters of Nimrim described?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¿cómo se describen las aguas de Nimrim?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comment les eaux de Nimrim sont-elles décrites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מְשַׁמּ֣וֹת יִֽהְי֑וּ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ravagées,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consumidas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desolate,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with what title will rise up against the "children" of "Babylon"?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y con qué título se levantará contra los “hijos” de “Babilonia”?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qui, avec quel titre, se lèvera contre les « enfants » de « Babylone »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בְּרִיחֶ֕הָ עַד־צֹ֖עַר</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les fugitifs se sauvent jusqu'à Tsoar,</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fugitivos huirán hasta Zoar,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fugitives shall flee to Zoar,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the the burden of the Assyrian?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la carga del asirio?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fardeau de l’Assyrien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are told to wail and cry?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se nos dice que debemos aullar y clamar?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nous est-il demandé de gémir et de pleurer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וְסֻ֨בֳּל֔וֹ מֵעַ֥ל שִׁכְמ֖וֹ יָסֽוּר׃</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fardeau sera ôté de leurs épaules.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carga será quitada de su hombro.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burden removed from their shoulders.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the cry of what two places will be heard as far as Jahaz?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¿el gritar de qué dos lugares se oirá hasta Jahaza?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le cri de quels deux endroits sera entendu jusqu’à Jahaz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וַתִּזְעַ֤ק חֶשְׁבּוֹן֙ וְאֶלְעָלֵ֔ה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et Élealé poussent des cris,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gritarán,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Heshbon and Elealeh will cry out,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possess?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poseer los “hijos” de “Babilonia”?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posséder les « enfants » de « Babylone »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בַּל־יָקֻ֙מוּ֙ וְיָ֣רְשׁוּ אָ֔רֶץ</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ne se relèvent pas pour conquérir la terre,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levanten ni posean la tierra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rise up and possess the land,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what two things will destroy the whole land?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¿cuáles son las dos cosas que destruirán toda la tierra?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quelles sont les deux choses qui détruiront tout le pays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וּכְלֵ֣י זַעְמ֔וֹ</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et les instruments de sa colère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y los instrumentos de su ira,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and His weapons of indignation,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will be prepared for the "children" of "Babylon"?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estará preparado para los “hijos” de “Babilonia”?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qu’est-ce qui sera préparé pour les « enfants » de « Babylone »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הָכִ֧ינוּ לְבָנָ֛יו מַטְבֵּ֖חַ</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 le massacre des fils,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Preparad a sus hijos para el matadero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Prepare slaughter for his children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from where will a viper come?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¿de dónde saldrá una víbora?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14:29, d’où viendrait un basilic?</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הֵילִ֤ילִֽי שַׁ֙עַר֙ זַֽעֲקִי־עִ֔יר</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 gémis! ville, lamente-toi!</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¡Aúlla, puerta! ¡Clama, ciudad!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O gate! Cry, O city!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כִּֽי־מִשֹּׁ֤רֶשׁ נָחָשׁ֙ יֵ֣צֵא צֶ֔פַע</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la racine du serpent sortira un basilic,</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la raíz de la culebra saldrá una víbora,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the serpent’s roots will come forth a viper,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what two expressions describe the Lord's act to make the land desolate and destroy its sinners.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¿qué dos expresiones describen el acto de Jehová para convertir la tierra en soledad y raer de ella a sus pecadores?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quelles sont les deux expressions qui décrivent l’acte du Seigneur visant à rendre le pays désolé et à détruire ses pécheurs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אַכְזָרִ֥י וְעֶבְרָ֖ה וַחֲר֣וֹן אָ֑ף</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Jour cruel, jour de colère et d'ardente fureur,</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 terrible, de indignación y ardor de ira,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Cruel, with both wrath and fierce anger,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why has Moab gone up to Dibon?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¿por qué subió Moab a Dibón?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pourquoi Moab est-il monté à Dibon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הַבָּמ֖וֹת לְבֶ֑כִי</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hauts lieux, pour pleurer;</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lugares altos, a llorar;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high places to weep.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to indicate how strongly the Lord's purpose is.  What is this statement and question?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acompañada de una pregunta para indicar la firmeza del propósito de Jehová. ¿En qué consisten esta afirmación y esta pregunta?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formulée, accompagnée d'une question, pour indiquer la force du dessein du Seigneur. Quelles sont cette déclaration et cette question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כִּֽי־יְהוָ֧ה צְבָא֛וֹת יָעָ֖ץ וּמִ֣י יָפֵ֑ר</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a pris cette résolution: qui s'y opposera?</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lo ha determinado, ¿y quién lo impedirá?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of hosts has purposed, And who will annul it?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people be toward each other?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¿cómo reaccionará cada persona al ver a los demás?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les gens se comporteront-ils les uns envers les autres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אֶל־רֵעֵ֙הוּ֙ יִתְמָ֔הוּ</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regardent les uns les autres avec stupeur;</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asombrará cada cual al mirar a su compañero;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amazed at one another;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the fugitives of Moab will flee to zoar like what?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los fugitivos de Moab huirán a Zoar ¿como qué?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les fugitifs de Moab s'enfuiront à Tsoar comme quoi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did the Lord do when he said that he would surely do what he has purposed?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hizo Jehová cuando dijo: "Ciertamente se hará de la manera que lo he pensado"?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qu’a fait L'Éternel lorsqu’il a dit qu’il ferait certainement ce qu’il avait prévu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עֶגְלַ֣ת שְׁלִשִׁיָּ֑ה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Églath Schelischija;</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novilla de tres años.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three-year-old heifer.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Ar of Moab?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Ar de Moab, ¿qué otra ciudad fue destruida de noche?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d’Ar Moab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קִיר־מוֹאָ֖ב נִדְמָֽה׃</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Kir Moab est</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Kir de Moab, reducida a silencio.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Kir of Moab is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raise up a cry of destruction?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¿dónde darán gritos de quebranto los fugitivos de Moab?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les fugitifs de Moab pousseront-ils un cri de destruction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דֶּ֣רֶךְ חוֹרֹנַ֔יִם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 chemin de Choronaïm;</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el camino de Horonaim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the way of Horonaim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what will be like flames?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del Señor de los ejércitos, ¿qué será como llamas?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qu’est-ce qui sera comme des flammes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פְּנֵ֥י לְהָבִ֖ים פְּנֵיהֶֽם׃</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visages sont enflammés.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rostros son como llamaradas.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faces will be like flames.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who will do what for Moab?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¿quién hará qué por Moab?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qui fera quoi pour Moab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 לְמוֹאָ֣ב יִזְעָ֔ק</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coeur gémit sur Moab,</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corazón dará gritos por Moab;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heart will cry out for Moab;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Kir of Moab?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Kir de Moab, ¿qué otra ciudad fue destruida de noche?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de Kir Moab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נִשְׁבַּ֛ע יְהוָ֥ה צְבָא֖וֹת לֵאמֹ֑ר</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l'a juré, en disant:</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juró diciendo: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has sworn, saying,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 מוֹאָב֙ נִדְמָ֔ה</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Ar Moab est</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 de Moab, puesta en silencio.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Ar of Moab is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in what two places will all the Moabites wail and weep bitterly?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¿en qué dos lugares los moabitas aullarán todos, deshechos en llanto?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dans quels deux endroits tous les Moabites se lamenteront-ils et pleureront-ils amèrement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גַּגּוֹתֶ֧יהָ וּבִרְחֹבֹתֶ֛יהָ</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toits et dans les places,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terrados y en sus plazas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tops of their houses And in their streets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the Moabites to in their streets?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los moabitas en sus calles?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les Moabites dans leurs rues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חָ֣גְרוּ שָׂ֑ק</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couverts de sacs;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vestirán de ropas ásperas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clothe themselves with sackcloth;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2025-11-12T13:53:38Z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