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pangs and sorrows will take hold of them?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"angustias y dolores se apoderarán de ellos"?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que les douleurs et les chagrins s’empareront d’eux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כַּיּוֹלֵדָ֖ה יְחִיל֑וּן אִ֤ישׁ</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tordent comme une femme en travail;</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dolores como de mujer de parto;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in pain as a woman in childbirth;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