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inhabitants of the world and dwellers on the earth hear?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oirían todos los habitantes del mundo y moradores de la tierra?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Qu’entendraient tous les habitants du monde et ceux qui habitent sur la terre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וְכִתְקֹ֥עַ שׁוֹפָ֖ר</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trompette qui sonne!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se toque trompeta,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he blows a trumpet,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family relation will fight against each other?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dentro de su familia?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membres d’une famille spécifique se battront les uns contre les autres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וְנִלְחֲמ֥וּ אִישׁ־בְּאָחִ֖יו</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se battra frère contre frère,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cada uno peleará contra su hermano,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fight against his brother,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two things was God going to do to the branches of the grapes before the harvest?  (2 points)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dos cosas iba a hacer Jehová con las ramas de las uvas antes de la cosecha? (2 puntos)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les deux choses que Dieu allait faire aux sarments des raisins avant la récolte ? (2 points)</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וְאֶת־הַנְּטִישׁ֖וֹת הֵסִ֥יר הֵתַֽז׃</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enlève, il tranche les ceps...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cortará y quitará las ramas.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and cut down the branches.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God have multiplied the nation and increased what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Dios ha multiplicado la gente y ha aumentado ¿qué cosa?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Dieu a multiplié la nation et augmenté quoi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הִגְדַּ֣לְתָּ הַשִּׂמְחָ֑ה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lui accordes de grandes joies;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aumentaste la alegría.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increased its joy;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Into what country will the Lord ride on a swift cloud?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¿A qué país irá Jehová cuando monte sobre una ligera nube?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Dans quel pays le Seigneur viendra-t-il sur un nuage rapide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מִצְרַ֔יִם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en Égypte;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en Egipto.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come into Egypt;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languish?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desfallecerán por lo que suceda en el río?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languira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וּפֹרְשֵׂ֥י מִכְמֹ֛רֶת עַל־פְּנֵי־מַ֖יִם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étendent des filets sur les eaux</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lanzan la red sobre las aguas.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spread nets on the waters.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first thing this would be like?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primera?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regarderait depuis sa demeure deux choses différentes. À quoi ressemblerait la première chose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כְּחֹ֥ם צַח֙ עֲלֵי־א֔וֹר</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chaleur brillante de la lumière,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sol claro después de la lluvia,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clear heat in sunshine,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T or F, the Lord has divided the nation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Verdadero o Falso, el Señor ha dividido la gente.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Vrai ou Faux, le Seigneur a divisé la nation.</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הִרְבִּ֣יתָ הַגּ֔וֹי ׳לֹא׳ ״ל֖וֹ״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rends le peuple nombreux,</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Multiplicaste la gente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multiplied the nation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will the birds of prey eat the remaining grapes that God would leave in the land?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comerán las aves de rapiña las uvas restantes que Jehová dejaría en la tierra?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oiseaux de proie mangeront-ils les raisins restants que Dieu laisserait dans le pays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וְקָ֤ץ עָלָיו֙ הָעַ֔יִט</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oiseaux de proie passeront l'été sur leurs cadavres,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tendrán el verano las aves,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birds of prey will summer on them,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was being sent by sea in vessels of reed on the waters?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¿quiénes eran enviados por mar en naves de junco sobre las aguas?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qui était envoyé par mer dans des bateaux de roseaux sur les eaux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הַשֹּׁלֵ֨חַ בַּיָּ֜ם צִירִ֗ים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envoies sur mer des messagers,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envía mensajeros por el mar,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sends ambassadors by sea,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For how long will the kingdom be established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¿Por cuánto tiempo será confirmado el reino?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Jusqu'à quand le royaume sera-t-il établi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וּבִצְדָקָ֑ה מֵעַתָּה֙ וְעַד־עוֹלָ֔ם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maintenant et à toujours: Voilà ce que fera</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ahora y para siempre.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that time forward, even forever.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type of water source would be emptied and dried up?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tipo de fuente de agua agotarán y secarán?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 type de source d’eau serait vidée et asséchée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titles are given to the promised son   (5 points)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títulos se le dan al hijo prometido? (4 puntos)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quels titres sont donnés au fils promis (5 points)</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שְׁמ֜וֹ פֶּ֠לֶא יוֹעֵץ֙ אֵ֣ל גִּבּ֔וֹר אֲבִיעַ֖ד שַׂר־שָׁלֽוֹם׃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l'appellera Admirable, Conseiller, Dieu puissant, Père éternel, Prince de la paix.</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llamará su nombre «Admirable consejero», «Dios fuerte», «Padre eterno», «Príncipe de paz».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name will be called Wonderful, Counselor, Mighty God, Everlasting Father, Prince of Peace.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T or F, they will be driven into the light.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Verdadero o Falso: Quedarán sumidos en la luz.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Vrai ou Faux, ils seront conduits vers la lumière.</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וַאֲפֵלָ֖ה מְנֻדָּֽח׃</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repoussé dans d'épaisses ténèbres.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sumidos en las tinieblas.»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driven into darkness.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will happen to those who dwelt in the land of the shadow of death?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pasará con los que moraban en la tierra de sombra de muerte?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qu’arrivera-t-il à ceux qui habitent dans le pays de l’ombre de la mort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א֖וֹר נָגַ֥הּ עֲלֵיהֶֽם׃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lumière resplendit.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luz resplandeció sobre ellos.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them a light has shined.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What would the people who cast hooks into the River do?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harían los que al río arrojan el anzuelo?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feraient ceux qui jettent des hameçons dans la rivière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inhabitans of the world and dwellers on the earth see?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verían todos los habitantes del mundo y moradores de la tierra?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 verraient tous les habitants du monde et tous les habitants de la terre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כִּנְשֹׂא־נֵ֤ס הָרִים֙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bannière qui se dresse sur les montagnes,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levante bandera en los montes,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lifts up a banner on the mountains,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Who will Isaiah wait on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¿a quién esperará Isaías?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À qui Ésaïe s'adressera-t-il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וְחִכִּ֙יתִי֙ לַיהוָ֔ה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J'espère en l'Éternel,</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»Esperaré, pues, a Jehová,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wait on the Lord,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What have the nation done according to the joy of harvest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¿qué ha hecho la gente según la alegrí que se tiene en la siega?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Qu'a fait la nation selon la joie de la moisson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réjouit devant toi,</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alegrarán delante de ti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rejoice before You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Who will perform this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¿Quién hará esto?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Qui accomplira cela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 יְהוָ֥ה צְבָא֖וֹת תַּעֲשֶׂה־זֹּֽאת׃ ס</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zèle de l'Éternel des armées.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celo de Jehová de los ejércitos hará esto.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zeal of the Lord of hosts will perform this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the people tall and smooth of skin had been terrible for how long?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¿por cuánto tiempo el pueblo de elevada estatura y piel brillante había sido terrible?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les gens grands et à la peau lisse ont-ils été terribles pendant combien de temps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וּמֵעַ֥ם נוֹרָ֖א מִן־ה֣וּא וָהָ֑לְאָה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redoutable depuis qu'il existe,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pueblo siempre temible,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a people terrible from their beginning onward,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וְאָ֣בְל֔וּ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lamenteront,</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duelo todos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those will lament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what two things did the Lord say he would do?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le dijo a Isaías que tomaría Su descanso, y ¿desde dónde miraría?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quelles sont les deux choses que le Seigneur a dit qu’il ferait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׳אֶשְׁקוֹטָה׳ ״אֶשְׁקֳטָ֖ה״ וְאַבִּ֣יטָה בִמְכוֹנִ֑י</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regarde tranquillement de ma demeure,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estaré quieto y los miraré desde mi morada,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My rest, And I will look from My dwelling place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Upon whose throne will there be no end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¿sobre el trono de quién no tendrán límite del dilatado de su imperio y la paz?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Sur le trône de qui n’y aura-t-il pas de fin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עַל־כִּסֵּ֤א דָוִד֙ וְעַל־מַמְלַכְתּ֔וֹ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trône de David et à son royaume,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trono de David y sobre su reino,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 throne of David and over His kingdom,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should be on the shoulder of the born child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debe estar sobre el hombro del niño nacido?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 doit-il y avoir sur l’épaule de l’enfant né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הַמִּשְׂרָ֖ה עַל־שִׁכְמ֑וֹ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domination reposera sur son épaule;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principado sobre su hombro.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government will be upon His shoulder.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After cursing their king and their God, where will they look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después de maldecir a su rey y a su Dios, ¿qué hará con su rostro?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Après avoir maudit leur roi et leur Dieu, où regarderont-ils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וּפָנָ֥ה לְמָֽעְלָה׃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tournera les yeux en haut;</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levantando el rostro con altivez.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upward.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is told to go to a nation tall and smooth of skin?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¿a quién se le dice que vaya a la nación de elevada estatura y piel brillante?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à qui est-il demandé d’aller vers une nation grande et à la peau lisse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how were the ambassadors being sent by sea?  Fill in the blanks:  "Even in _______ of _______ on the _______." (3 points)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enviaban los embajadores por mar? Completa los espacios en blanco: "en ______ de ______ sobre las ______!" (3 puntos)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18:2, comment les ambassadeurs étaient-ils envoyés par mer ? Complétez les espaces vides : « Même en _______ de _______ sur le _______. » (3 points)</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מַלְאָכִ֣ים קַלִּ֗ים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Allez, messagers rapides, vers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Id, mensajeros veloces,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"Go, swift messengers,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After looking upward, where will they look to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Después de levantar el rostro con altivez, ¿hacia dónde mirarán?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Après avoir regardé vers le haut, où regarderont-ils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וְאֶל־אֶ֖רֶץ יַבִּ֑יט</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regardera vers la terre,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mirarán a la tierra,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will look to the earth,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predict would happen to the water from the sea?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predijo Isaías que sucedería con el agua del mar?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qu’a prédit Ésaïe concernant l’eau de la mer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וְנִשְּׁתוּ־מַ֖יִם מֵֽהַיָּ֑ם</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la mer tariront,</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del mar faltarán,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will fail from the sea,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When was the land of Zebulun and Naphtali lightly esteemed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¿cómo fue la aflicción que vino la primera vez a la tierra de Zabulón y de Neftalí?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comment Zébulin et Nephtali sont-ils décrits aujourd'hui et dans le passé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כָּעֵ֣ת הָרִאשׁ֗וֹן הֵקַ֞ל</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 maintenant des angoisses: Si les temps passés ont couvert d'opprobre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tal como la aflicción que le vino en el tiempo en que livianamente tocaron la primera vez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at first He lightly esteemed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who see when this nation lifts up a banner on the mountains?  Fill in the blanks:  "All _____________of the world and dwellers on the ________." (2 points)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¿quién ve cuando esta nación alce bandera sobre los montes? Completa los espacios en blanco: "Vosotros, todos los _________ del mundo y habitantes de la ______," (2 puntos)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18:3, qui voit cette nation lever sa bannière sur les montagnes ? Complétez les phrases : « Tous les habitants de la terre et les habitants des ________. » (2 points)</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כָּל־יֹשְׁבֵ֥י תֵבֵ֖ל וְשֹׁ֣כְנֵי אָ֑רֶץ</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tous, habitants du monde, habitants de la terre,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todos los moradores del mundo y habitantes de la tierra,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inhabitants of the world and dwellers on the earth: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will give what people into the hand of a cruel master?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pueblo entregará Dios en manos de un amo duro?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quel peuple Dieu livrera-t-il entre les mains d’un maître cruel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וּבִכְלֵי־גֹמֶא֮ עַל־פְּנֵי־מַיִם֒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navires de jonc voguant à la surface des eaux!</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naves de junco sobre las aguas!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in vessels of reed on the waters,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וְסִכַּרְתִּי֙ אֶת־מִצְרַ֔יִם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livrerai l'Égypte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Entregaré a Egipto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I will give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fill in the blanks:  "to a people terrible from their beginning onward, a nation _______ and ________ down." (2 points)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los dos conceptos que describen a gente cuya tierra dividen los ríos y a la cual se envían los mensajeros veloces? (2 puntos)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complétez les blancs : « un peuple redoutable dès le commencement, une nation _______ et ________ en bas. » (2 points)</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lament?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harán duelo por lo que suceda en el río?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se lamentera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כָּל־מַשְׁלִיכֵ֥י בַיְא֖וֹר חַכָּ֑ה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jettent l'hameçon dans le fleuve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al río arrojan el anzuelo,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cast hooks into the River,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Of what shall there be no end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¿Qué no tendrá límite?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De quoi n'y aura-t-il pas de fin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׳לְמַרְבֵּה׳ ״לְמַרְבֵּ֨ה״ הַמִּשְׂרָ֜ה וּלְשָׁל֣וֹם אֵֽין־קֵ֗ץ</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Donner à l'empire de l'accroissement, Et une paix sans fin</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dilatado de su imperio y la paz no tendrán límite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the increase of His government and peace There will be no end,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Where does the Lord of hosts dwell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¿Dónde mora Jehová de los ejércitos?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Où demeure l’Éternel des armées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הַשֹּׁכֵ֖ן בְּהַ֥ר צִיּֽוֹן׃ ס</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habite sur la montagne de Sion.</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mora en el monte Sión.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dwells in Mount Zion.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the people seek instead of God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¿a quién pregunta el pueblo en lugar de Dios?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Que recherchent les gens au lieu de Dieu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given unto us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fue dado?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a été donné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וְכִֽי־יֹאמְר֣וּ אֲלֵיכֶ֗ם דִּרְשׁ֤וּ אֶל־הָאֹבוֹת֙ וְאֶל־הַיִּדְּעֹנִ֔ים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vous dit: Consultez ceux qui évoquent les morts et ceux qui prédisent l'avenir,</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os dicen: “Preguntad a los encantadores y a los adivinos,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they say to you, "Seek those who are mediums and wizards,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would the beasts of the earth eat the remaining grapes that God would leave in the land?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comerían las bestias de la tierra las uvas restantes que Jehová dejaría en la tierra?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bêtes de la terre mangeraient-elles les raisins restants que Dieu laisserait sur la terre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וְכָל־בֶּהֱמַ֥ת הָאָ֖רֶץ עָלָ֥יו תֶּחֱרָֽף׃</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bêtes de la terre y passeront l'hiver.</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invernarán todas las bestias de la tierra.»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beasts of the earth will winter on them.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When the people look to the earth, what 3 things will they see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Cuando el pueblo mire a la tierra, ¿qué tres cosas verán?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lorsque les gens regarderont vers la terre, quelles sont les trois choses qu'ils verront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צָרָ֤ה וַחֲשֵׁכָה֙ מְע֣וּף צוּקָ֔ה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n'y aura que détresse, obscurité et de sombres angoisses: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tribulación y tinieblas, oscuridad y angustia;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see trouble and darkness, gloom of anguish;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He would give the Egyptians over to what kind of master?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¿a qué clase de amo dijo Jehová que entregaría a Egipto?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qu’il livrerait les Égyptiens à quel genre de maître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 אֲדֹנִ֣ים קָשֶׁ֑ה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les mains d'un maître sévère;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manos de un amo duro,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the hand of a cruel master,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with what occupation would mourn?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ocupación tendrán los del pueblo que se entristecerán?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quel peuple, quelle profession, pleurerait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הַדַּיָּגִ֔ים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pêcheurs gémiront,</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pescadores también se entristecerán;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fishermen also will mourn;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spread nets on the waters will do what?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harán los que lanzan la red sobre las aguas?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feront ceux qui étendent des filets sur les eaux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נִתַּן־לָ֔נוּ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fils nous est donné,</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nos ha sido dado,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Unto us a Son is given;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désolés.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desfallecerán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languish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are two characteristics of the nation of the people tall and smooth of skin?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de la gente del pueblo de elevada estatura y piel brillante?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de la nation des gens grands et à la peau lisse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blows a trumpet, how does this affect all the inhabitants of the world?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toca una trompeta, ¿cómo afecta esto a todos los habitantes del mundo?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sonnera de la trompette, quel effet cela aura-t-il sur tous les habitants du monde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תִּשְׁמָֽעוּ׃ ס</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hear it.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2025-11-12T13:53:32Z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