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Fill in the blank: Should not a ________ seek their ________? Should they ____________ the______________ on behalf of the ____________________?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completa el espacio en blanco: ¿No consultará el _____ a su ____? ¿__________ a los _______ por los _____?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remplissez le blanc: Un _______ ne consultera-t-il pas son ____? S'_________-t-il aux _____ en faveur des _____?</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הֲלוֹא־עַם֙ אֶל־אֱלֹהָ֣יו יִדְרֹ֔שׁ בְּעַ֥ד הַחַיִּ֖ים אֶל־הַמֵּתִֽים׃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Répondez: Un peuple ne consultera-t-il pas son Dieu? S'adressera-t-il aux morts en faveur des vivants?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responded: “¿No consultará el pueblo a su Dios? ¿Consultará a los muertos por los vivos?”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should not a people seek their God? Should they seek the dead on behalf of the living?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Name 2 places that were lightly esteemed at first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¿Cuáles son los dos lugares que fueron tocados livianamente la primera vez?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quels sont les deux endroits qui étaient couverts de honte mais qui sont maintenant en détresse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אַ֤רְצָה זְבֻלוּן֙ וְאַ֣רְצָה נַפְתָּלִ֔י</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de Zabulon et le pays de Nephthali,</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tierra de Zabulón y a la tierra de Neftalí;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of Zebulun and the land of Naphtali,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T or F, the Lord has divided the nation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Verdadero o Falso, el Señor ha dividido la gente.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Vrai ou Faux, le Seigneur a divisé la nation.</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הִרְבִּ֣יתָ הַגּ֔וֹי ׳לֹא׳ ״ל֖וֹ״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rends le peuple nombreux,</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Multiplicaste la gente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multiplied the nation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Who will Isaiah wait on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¿a quién esperará Isaías?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À qui Ésaïe s'adressera-t-il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וְחִכִּ֙יתִי֙ לַיהוָ֔ה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J'espère en l'Éternel,</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»Esperaré, pues, a Jehová,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wait on the Lord,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Who has seen a great light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¿quién vio la gran luz?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Qui a vu une grande lumière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הַהֹלְכִ֣ים בַּחֹ֔שֶׁךְ</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qui marchait dans les ténèbres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pueblo que andaba en tinieblas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walked in darkness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8:15, what 5 things will happen to many among them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8:15, ¿Cuáles son cinco cosas que les sucederán a muchos de entre ellos?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8:15, quelles sont les 5 choses qui arriveront à plusieurs d’entre eux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According to what does the nation rejoice before you that is similar to how they rejoice when dividing the spoil?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¿como se alegra la gente delante de ti, tal como al repartirse un botín?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9:2 (Anglais Ésaïe 9:3), De quoi la nation se réjouit-elle devant toi, comme elle se réjouit lorsqu'on partage le butin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לְפָנֶ֙יךָ֙ כְּשִׂמְחַ֣ת בַּקָּצִ֔יר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se réjouit à la moisson,</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alegran en la siega,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joy of harvest,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וְכָ֥שְׁלוּ בָ֖ם רַבִּ֑ים וְנָפְל֣וּ וְנִשְׁבָּ֔רוּ וְנוֹקְשׁ֖וּ וְנִלְכָּֽדוּ׃ ס</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Plusieurs trébucheront; Ils tomberont et se briseront, Ils seront enlacés et pris.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Muchos de entre ellos tropezarán, caerán y serán quebrantados; se enredarán y serán apresados.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many among them shall stumble; They shall fall and be broken, Be snared and taken."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what 2 things are mentioned here when speaking about the word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¿Cuáles 2 cosas se mencionan aquí cuando se habla de la palabra?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8:20, quelles sont les 2 choses mentionnées ici en parlant du mot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לְתוֹרָ֖ה וְלִתְעוּדָ֑ה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loi et au témoignage!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ley y al testimonio!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law and to the testimony!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happen to every warrior sandal and garments rolled in blood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pasará con todo el calzado y el manto de guerrero revolcado en sangre?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qu'arrivera-t-il à chaque sandale et à chaque vêtement de guerrier roulés dans le sang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will happen to those who dwelt in the land of the shadow of death?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pasará con los que moraban en la tierra de sombra de muerte?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qu’arrivera-t-il à ceux qui habitent dans le pays de l’ombre de la mort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א֖וֹר נָגַ֥הּ עֲלֵיהֶֽם׃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lumière resplendit.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luz resplandeció sobre ellos.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them a light has shined.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born unto us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nació?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est né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כִּי־יֶ֣לֶד יֻלַּד־לָ֗נוּ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un enfant nous est né,</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un niño nos ha nacido,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unto us a Child is born,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be used for burning and fuel of fire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se usará para quemar y combustible del fuego?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qu'est-ce qui sera utilisé pour brûler et alimenter le feu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כָל־סְאוֹן֙ סֹאֵ֣ן בְּרַ֔עַשׁ וְשִׂמְלָ֖ה מְגוֹלָלָ֣ה בְדָמִ֑ים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toute chaussure qu'on porte dans la mêlée, Et tout vêtement guerrier roulé dans le sang,</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 calzado que lleva el guerrero en el tumulto de la batalla y todo manto revolcado en sangre,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 warrior’s sandal from the noisy battle, And garments rolled in blood,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לִשְׂרֵפָ֖ה מַאֲכֹ֥לֶת אֵֽשׁ׃</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livrés aux flammes, Pour être dévorés par le feu.</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serán pasto del fuego.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used for burning and fuel of fire.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For how long will the kingdom be established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¿Por cuánto tiempo será confirmado el reino?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Jusqu'à quand le royaume sera-t-il établi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וּבִצְדָקָ֑ה מֵעַתָּה֙ וְעַד־עוֹלָ֔ם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maintenant et à toujours: Voilà ce que fera</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ahora y para siempre.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that time forward, even forever.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the yoke of his burden, and the staff of his shoulder, the rod of his oppressor have been broken as in what day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su pesado yugo, la vara de su hombro y el cetro de su opresor fueron quebrados, ¿cómo en qué día?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le joug de son fardeau, et le bâton de son épaule, la verge de son oppresseur ont été brisés comme en quel jour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הַחִתֹּ֖תָ כְּי֥וֹם מִדְיָֽן׃</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à la journée de Madian.</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día de Madián.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day of Midian.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given unto us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fue dado?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a été donné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נִתַּן־לָ֔נוּ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fils nous est donné,</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nos ha sido dado,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Unto us a Son is given;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God have multiplied the nation and increased what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Dios ha multiplicado la gente y ha aumentado ¿qué cosa?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Dieu a multiplié la nation et augmenté quoi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הִגְדַּ֣לְתָּ הַשִּׂמְחָ֑ה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lui accordes de grandes joies;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aumentaste la alegría.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increased its joy;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2025-11-12T13:52:26Z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