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Besides the remnant of Israel, who will never again depend on him who defeated them,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¿quiénes, además de los que hayan quedado de Israel, nunca más se apoyarán en el que los hirió?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Outre le reste d'Israël, qui ne dépendra plus jamais de celui qui les a vaincus,</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וּפְלֵיטַ֣ת בֵּֽית־יַעֲקֹ֔ב</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réchappés de la maison de Jacob,</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hayan quedado de la casa de Jacob,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such as have escaped of the house of Jacob,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Who has fled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¿Quién ha huido?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Qui a fui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גִּבְעַ֥ת שָׁא֖וּל נָֽסָה׃</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Guibea de Saül prend la fuite.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Gabaa de Saúl huyó.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Gibeah of Saul has fled.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Besides the indignation, what else will cease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además del furor de Jehová, ¿qué otra cosa se acabará?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Outre l’indignation, quoi d’autre cessera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וְאַפִּ֖י עַל־תַּבְלִיתָֽם׃</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ma colère se tournera contre lui pour l'anéantir.</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enojo, para destrucción de ellos.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will My anger in their destruction."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words describe the length of time between when there will be so few trees that a child may write them and when the remnant of Israel will depend on the Holy One of Israel, in truth?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¿qué palabras describen el período de tiempo entre el momento en que habrá tan pocos árboles que un niño pueda contarlos, y aquel en que los que hayan de Israel dependerá en verdad del Santo de Israel?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quels mots décrivent le temps écoulé entre le moment où il y aura si peu d’arbres qu’un enfant pourra les écrire et le moment où le reste d’Israël dépendra du Saint d’Israël, en vérité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What city has fled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¿qué ciudad se alborotó?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10:31, Quelle ville a fui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נָדְדָ֖ה מַדְמֵנָ֑ה</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Madména se disperse,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Madmena se alborotó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Madmenah has fled,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The daughter of Gallim was to lift her voice so it could be heard as far as what location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la hija de Galim debía gritar en alta voz para que fuera oída. ¿hasta qué lugar?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À quel endroit dit-on : “Prends garde”?</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הַקְשִׁ֥יבִי לַ֖יְשָׁה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garde, Laïs!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haz que se oiga hacia Lais,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it to be heard as far as Laish—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Who will the remnant of Jacob return to?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¿a quién volverá el resto de Jacob?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Vers qui reviendra le reste de Jacob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אֶל־אֵ֖ל גִּבּֽוֹר׃</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Dieu puissant.</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volverá al Dios fuerte.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Mighty God.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place will suffer when Madmenah has fled?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lugar sufrirá cuando Madmena se alborote?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quel endroit souffrira lorsque Madmenah aura fui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עֲנִיָּ֥ה עֲנָתֽוֹת׃</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toi, Anathoth!</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pobrecita Anatot!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poor Anathoth!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shall the people not be afraid of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¿de quién no temerá el pueblo?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qui le peuple ne craindrait-il pas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pas l'Assyrien!</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de Asiria.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 afraid of the Assyrian.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lop off the bough with terror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 desgajará el ramaje con violencia?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10:33, Qui coupera la branche avec terreur</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הָאָדוֹן֙ יְהוָ֣ה צְבָא֔וֹת</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l'Éternel des armées,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Señor, Jehová de los ejércitos,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The Lord of hosts,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With what will the thickets of the forests cut down?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¿con qué se cortará la espesura del bosque?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10:34, Avec quoi couperont-ils les buissons des forêts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בַּבַּרְזֶ֑ל</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le fer</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hierro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iron,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What will the lord of hosts make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¿Qué hará Jehová de los ejércitos?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Que fera l’Éternel des armées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כָלָ֖ה וְנֶחֱרָצָ֑ה</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cette destruction qui a été résolue,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consumará el exterminio ya determinado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make a determined end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destroyed because of the anointing oil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se pudrirá por cuanto tú eres mi ungido?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que la graisse va éclater?</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וְחֻבַּ֥ל עֹ֖ל</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fera éclater le joug.</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yugo se pudrirá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yoke will be destroyed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will the remnant rely on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¿en qué se apoyarán los que hayan quedado?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sur quoi le reste s’appuiera-t-il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וְנִשְׁעַ֗ן עַל־יְהוָ֛ה קְד֥וֹשׁ יִשְׂרָאֵ֖ל בֶּאֱמֶֽת׃</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s'appuieront avec confiance sur l'Éternel, le Saint d'Israël.</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apoyarán con verdad en Jehová, el Santo de Israel.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will depend on the Lord, the Holy One of Israel, in truth.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is the daughter of Gallim asked to do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se le pide a la hija de Galim que haga?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que demande-t-on à la fille de Galim de faire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קוֹלֵ֖ךְ</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Fais éclater ta voix,</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¡Grita en alta voz,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your voice,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will never again depend on him who defeated them,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 nunca más dependerá de aquel que los hirió?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Qui ne dépendront plus jamais de celui qui les a vaincus,</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Assyrian shall strike and lift his staff against the people in the manner of what nation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el Asirio herirá y alzará su vara contra el pueblo, a la manera de ¿qué nación?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L'Assyrien frappera et lèvera son bâton contre le peuple, à la manière de quelle nation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יִשָּֽׂא־עָלֶ֖יךָ בְּדֶ֥רֶךְ מִצְרָֽיִם׃</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lève son bâton sur toi, comme faisaient les Égyptiens.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contra ti alzará su bastón, a la manera de Egipto;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his staff against you, in the manner of Egypt.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the Lord do to the bough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hará Jehová con el ramaje?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que fera le Seigneur à la branche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מְסָעֵ֥ף פֻּארָ֖ה בְּמַעֲרָצָ֑ה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Brise les rameaux avec violence: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desgajará el ramaje con violencia;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lop off the bough with terror;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Lord God of host is addressing his people who dwells in what location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¿a su pueblo que mora en qué lugar se dirige el Señor Jehová de los ejércitos?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le Seigneur Dieu des armées s'adresse à son peuple qui habite dans quel lieu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צְבָא֔וֹת אַל־תִּירָ֥א עַמִּ֛י יֹשֵׁ֥ב צִיּ֖וֹן</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mon peuple, qui habites en Sion,</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morador de Sión,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My people, who dwell in Zion,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passed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¿Por dónde pasó?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passé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 בְּמִגְר֑וֹן</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traverse Migron,</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pasó hasta Migrón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passed Migron;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lift up in the manner of Egypt on the sea?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hizo Jehová de los ejércitos en el camino de Egipto sobre el mar?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10:26, que fera l’Éternel des armées à la manière de l’Égypte sur la mer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עַל־הַיָּ֔ם</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même qu'il leva son bâton sur la mer,</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vara sobre el mar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His rod was on the sea,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לֹֽא־יוֹסִ֨יף ע֜וֹד שְׁאָ֤ר יִשְׂרָאֵל֙</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d'Israël</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los que hayan quedado de Israel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remnant of Israel,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what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Jehová de los ejércitos levantará el látigo contra Asiria, ¿cómo qué?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quoi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כְּמַכַּ֥ת מִדְיָ֖ן</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frappa Madian</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la matanza de Madián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slaughter of Midian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how soon after the Lord of hosts stirs up a scourge for Assyria like the slaughter of Midian will his burned and yoke be removed from you?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¿cuánto tiempo después de que Jehová de los ejércitos levante el Látigo contra Asiria, como ne la matanza de Madián, será quitada su carga y su yugo de vosotros?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combien de temps après que le Seigneur des armées aura suscité un fléau contre l’Assyrie, comme le massacre de Madian, son feu et son joug vous seront-ils retirés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the slaughter of Midian at what place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lugar levantará Jehová de los ejércitos el látigo contra Asiria, como la matanza de Madián?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le massacre de Madian à quel endroit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בְּצ֣וּר עוֹרֵ֑ב</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rocher d'Oreb;</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peña de Oreb,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rock of Oreb;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be cut down with iron?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será cortado con hierro?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Qu’est-ce qui sera coupé avec du fer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סִֽבְכֵ֥י הַיַּ֖עַר</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taillis de la forêt,</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espesura del bosque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thickets of the forest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humbled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derribados?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humilié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happen to those of high stature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pasará con los árboles de gran altura?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qu’arrivera-t-il à ceux de haute stature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וְהַגְּבֹהִ֖ים יִשְׁפָּֽלוּ׃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élevés sont abattus.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altos serán derribados.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haughty will be humbled.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Who will stir up a scourge for the Assyrian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¿quién levantará el látigo contra Asiria?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Qui suscitera un fléau contre l’Assyrien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וְעוֹרֵ֨ר עָלָ֜יו יְהוָ֤ה צְבָאוֹת֙</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 los ejércitos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of hosts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nation's people are described as the sand of the sea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¿los habitantes de qué nación son descritos como la arena del mar?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quel peuple est décrit comme le sable de la mer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אִם־יִהְיֶ֞ה עַמְּךָ֤ יִשְׂרָאֵל֙ כְּח֣וֹל הַיָּ֔ם</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ton peuple, ô Israël, serait comme le sable de la mer,</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aunque tu pueblo, Israel, sea como las arenas del mar,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though your people, O Israel, be as the sand of the sea,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How will Lebanon fall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¿Cómo caerá el Líbano?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10:34, comment le Liban tombera-t-il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וְהַלְּבָנ֖וֹן בְּאַדִּ֥יר יִפּֽוֹל׃ ס</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Liban tombe sous le Puissant.</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Líbano caerá con estruendo.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Lebanon will fall by the Mighty One.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Who seek refuge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¿quiénes huyen?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10:31, Qui cherche refuge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הַגֵּבִ֖ים הֵעִֽיזוּ׃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de Guébim sont en fuite.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moradores de Gebim huyen.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inhabitants of Gebim seek refuge.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hewn down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cortados?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abattu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גְּדוּעִ֔ים</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coupés,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cortados,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hewn down,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וְרָמֵ֤י הַקּוֹמָה֙</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grands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árboles de gran altura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of high stature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what will the Assyrian do at the mount of the daughter of Zion,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¿qué hará el asirio en el monte de la hija de Sión,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10:32, que fera l'Assyrien à la montagne de la fille de Sion,</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יְנֹפֵ֤ף יָדוֹ֙ הַ֣ר ׳בֵּית־בַּת־צִיּ֔וֹן׳ גִּבְעַ֖ת יְרוּשָׁלִָֽם׃ ס</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menace de sa main la montagne de la fille de Sion, La colline de Jérusalem.</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mano al monte de la hija de Sión, al collado de Jerusalén.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at the mount of the daughter of Zion, The hill of Jerusalem.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Where will the Lord God of hosts make a determined end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¿Dónde consumará el Señor, Jehová de los ejércitos, el exterminio ya determinado?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Où le Seigneur, l'Éternel des armées, fera-t-il une fin déterminée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כָּל־הָאָֽרֶץ׃ ס</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l'accomplira dans tout le pays.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all the land.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taken away from your neck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cerviz?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ton cou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וְעֻלּ֖וֹ מֵעַ֣ל צַוָּארֶ֑ךָ</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de dessus ton cou;</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yugo de tu cerviz,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yoke from your neck,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what word does Isaiah use to describe Ramah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¿qué palabra usa Isaías para describir a Ramá?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quel mot Isaïe utilise-t-il pour décrire Rama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חָֽרְדָה֙ הָֽרָמָ֔ה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Rama tremble,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Ramá tembló y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Ramah is afraid,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spoke to the people who dwell in Zion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¿Quién habló al pueblo que morador de Sión?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Qui a parlé au peuple qui habite Sion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What shall the Assyrian strike the people with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¿con qué herirá Asiria al pueblo?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quoi l'Assyrien frappera-t-il le peuple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כֹּֽה־אָמַ֞ר אֲדֹנָ֤י יְהוִה֙</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Cependant, ainsi parle le Seigneur, l'Éternel des armées: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Jehová de los ejércitos, dice así: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God of hosts: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Along what have they gone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han pasado? Sea específico.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10:29, Que sont-ils allés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מַעְבָּרָ֔ה</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passent le défilé,</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Pasaron el vado,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gone along the ridge,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where have they taken up lodging?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se han alojado?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10:29, où ont-ils élu domicile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 מָל֣וֹן לָ֑נוּ</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couchent à Guéba;</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alojaron en Geba,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taken up lodging at Geba.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Who will make a determined end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¿quién consumará el exterminio ya determinado?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Qui fera une fin déterminée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אֲדֹנָ֤י יְהוִה֙ צְבָא֔וֹת עֹשֶׂ֖ה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el Señor, Jehová de los ejércitos,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God of hosts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will the remnant of Jacob do toward God?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¿qué hará un resto de Jacob para con Dios fuerte?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 fera le reste de Jacob envers Dieu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reviendra,</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resto volverá,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will return,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what will cease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¿qué se acabará?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10:25, qu’est-ce qui cessera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יַכֶּ֔כָּה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frappe de la verge,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vara te herirá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you with a rod and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 זַ֔עַם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châtiment cessera,</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acabará mi furor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indignation will cease,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When will the indignation cease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¿cuándo acabará le furor de Jehová?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Quand cessera l’indignation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כִּי־ע֖וֹד מְעַ֣ט מִזְעָ֑ר</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encore un peu de temps,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de aquí a muy poco tiempo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yet a very little while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what did he do at Michmash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¿qué hizo en Micmas?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qu'a-t-il fait à Michmash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יַפְקִ֥יד כֵּלָֽיו׃</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ses bagages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contará su ejército.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attended to his equipment.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2025-11-12T13:52:08Z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