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What 2 characteristics of the heart are mentioned in this verse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¿cuáles son las dos características del corazón que se mencionan en este versículo?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quelles sont les deux caractéristiques du cœur mentionnées dans ce verset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בְּגַאֲוָ֛ה וּבְגֹ֥דֶל לֵבָ֖ב לֵאמֹֽר׃</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avec orgueil et fierté:</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con soberbia y con altivez de corazón: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in pride and arrogance of heart: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not turned away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no ha cesado?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n'est pas détourné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eso ha cesado su furor,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happened Through the wrath of the Lord of hosts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sucedió por la ira de Jehová de los ejércitos?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qu'est-il arrivé à cause de la colère de l'Éternel des armées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נֶעְתַּ֣ם אָ֑רֶץ</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embrasé,</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oscurece la tierra,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burned up,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Who cause this people to err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¿quién engaña a este pueblo?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Qui a égaré ce peuple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וַיִּֽהְי֛וּ מְאַשְּׁרֵ֥י הָֽעָם־הַזֶּ֖ה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conduisent ce peuple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gobernadores de este pueblo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leaders of this people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does every mouth speak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habla toda boca?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 dit toute bouche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וְכָל־פֶּ֖ה דֹּבֵ֣ר נְבָלָ֑ה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bouches profèrent des infamies.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toda boca habla despropósitos.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 mouth speaks folly.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tail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cola?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queue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וְנָבִ֥יא מֽוֹרֶה־שֶּׁ֖קֶר</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prophète qui enseigne le mensonge,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profeta que enseña mentira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prophet who teaches lies,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How shall they mount up like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¿cómo serán alzados?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Comment s'élèveront-ils comme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וַיִּֽתְאַבְּכ֖וּ גֵּא֥וּת עָשָֽׁן׃</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s'élèvent des colonnes de fumée.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alzados como remolinos de humo.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mount up like rising smoke.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mercy on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¿de quién no tendrá misericordia el Señor?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n’aura-t-il pas pitié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וְאֶת־יְתֹמָ֤יו וְאֶת־אַלְמְנֹתָיו֙ לֹ֣א יְרַחֵ֔ם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avoir pitié de leurs orphelins et de leurs veuves;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de sus huérfanos y viudas tendrá misericordia;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mercy on their fatherless and widows;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With what will we rebuild after the brick have fallen down?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¿con qué edificaremos después que los ladrillos cayeron?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Avec quoi reconstruirons-nous après que les briques seront tombées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וְגָזִ֣ית נִבְנֶ֑ה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bâtirons en pierres de taille;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edificaremos de cantería;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rebuild with hewn stones;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happened to those who are  led by these leaders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¿Qué pasó con aquellos que fueron guiados por estos gobernadores?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qu'est-il arrivé à ceux qui sont dirigés par ces dirigeants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וּמְאֻשָּׁרָ֖יו מְבֻלָּעִֽים׃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se laissent conduire se perdent.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gobernados se pierden.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are led by them are destroyed.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For all this, has God's anger turned away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¿ha cesado el furor de Dios con todo esto?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Malgré tout cela, la colère de Dieu s'est-elle apaisée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esto ha cesado su furor,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will replace the sycamores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se pondrá en lugar de los sicómores?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remplacera les sycomores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וַאֲרָזִ֖ים נַחֲלִֽיף׃</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les remplacerons par des cèdres.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en su lugar pondremos cedros.»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replace them with cedars."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have fallen down?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cosas cayeron?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est tombé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לְבֵנִ֥ים נָפָ֖לוּ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briques sont tombées,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ladrillos cayeron,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bricks have fallen down,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2 things shall the fire devour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dos cosas devorará el fuego?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quelles sont les deux choses que le feu dévorera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רִשְׁעָ֔ה שָׁמִ֥יר וָשַׁ֖יִת תֹּאכֵ֑ל</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dévore ronces et épines;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cardos y espinos devorará.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devour the briers and thorns,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Who does not turn to him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¿quién no se convirtió a él?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Qui ne se tourne pas vers lui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pueblo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eat the flesh of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¿de qué carne comerá cada cual?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de quoi chacun mangera-t-il la chair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joy in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¿en quién no tomará contentamiento el Señor?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ne se réjouira-t-il pas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עַל־בַּחוּרָ֜יו לֹֽא־יִשְׂמַ֣ח׀ אֲדֹנָ֗י</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ne saurait se réjouir de leurs jeunes hommes,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no tomará contentamiento en sus jóvenes,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have no joy in their young men,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Who will cut off head and tail from Israel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¿quién cortará cabeza y cola de Israel?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Qui retranchera la tête et la queue d’Israël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וַיַּכְרֵ֨ת יְהוָ֜ה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l'Éternel arrachera</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en un mismo día, cortará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cut off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shall no man do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no debe hacer el hombre?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 ne fera personne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אֶל־אָחִ֖יו לֹ֥א יַחְמֹֽלוּ׃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n'épargne son frère.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no tiene piedad de su hermano.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man shall spare his brother.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are they who say in pride and arrogance that bricks have fallen down.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¿quiénes son los que con soberbia y con altivez de corazón dicen que los ladrillos han caído?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sont ceux qui disent avec orgueil et arrogance que les briques sont tombées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וְיוֹשֵׁ֣ב שֹׁמְר֑וֹן</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et les habitants de Samarie,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y los moradores de Samaria,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and the inhabitant of Samaria—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The people do not turn to Him who does what to them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¿el pueblo no se convirtió a aquel que les hace qué cosa?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ne se tourne pas vers Celui qui leur fait quoi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לֹא־שָׁ֖ב עַד־הַמַּכֵּ֑הוּ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revient pas à celui qui le frappe,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convirtió al que lo castigaba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turn to Him who strikes them,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בְּשַׂר־זְרֹע֖וֹ יֹאכֵֽלוּ׃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dévore la chair de son bras.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come la carne de su prójimo: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eat the flesh of his own arm.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Through what has the land burned up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¿por qué se oscurece la tierra?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À cause de quoi la terre a-t-elle brûlé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ira de Jehová de los ejércitos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the wrath of the Lord of hosts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how will he feel after devouring on the left hand?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¿cómo se sacia después de comer a la izquierda?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comment se sentira-t-il après avoir dévoré sur la main gauche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 עַל־שְׂמֹ֖אול וְלֹ֣א שָׂבֵ֑עוּ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dévore à gauche, et l'on n'est pas rassasié;</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 a la izquierda y no se sacia.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devour on the left hand And not be satisfied;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what shall the Lord do to Rezin's enemies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¿qué hará el Señor con los enemigos de Rezín?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que fera le Seigneur aux ennemis de Retsin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וְאֶת־אֹיְבָ֖יו יְסַכְסֵֽךְ׃</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armera leurs ennemis,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a sus enemigos: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spur his enemies on,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prophet who teach lies?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el profeta que enseña mentiras?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quel est le prophète qui enseigne le mensonge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הַזָּנָֽב׃</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queue.)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cola.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tail.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Against whom was the Lord's word sent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¿contra quién lanzó una palabra el Señor?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Contre qui la parole du Seigneur a-t-elle été envoyée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Who will set up the adversaries of Rezin against him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¿quién levantará a los enemigos de Rezín contra él?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Qui suscitera contre lui les adversaires de Retsin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שָׁלַ֥ח אֲדֹנָ֖י בְּיַעֲקֹ֑ב</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envoie une parole à Jacob:</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Señor lanzó una palabra contra Jacob,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sent a word against Jacob,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On whom has the word fallen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¿Sobre quién cayó la palabra?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Sur qui la parole est-elle tombée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בְּיִשְׂרָאֵֽל׃</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 sur Israël.</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ha caído en Israel.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has fallen on Israel.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will know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 la conocerá?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le saura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הָעָ֣ם כֻּלּ֔וֹ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le peuple en aura connaissance,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conocerá todo el pueblo,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people will know—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did the Lord says burns as the fire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dijo el Señor que estaba encendida como un fuego?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qu'est-ce que le Seigneur dit qui brûle comme le feu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כִּֽי־בָעֲרָ֤ה כָאֵשׁ֙</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méchanceté consume comme un feu,</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maldad, encendida como un fuego,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wickedness burns as the fire;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Where shall the fire kindle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¿dónde se encenderá el fuego?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Où le feu s'allumera-t-il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וַתִּצַּת֙ בְּסִֽבְכֵ֣י הַיַּ֔עַר</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embrase l'épaisseur de la forêt,</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encenderá en lo espeso del bosque,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kindle in the thickets of the forest;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Two reasons are given why the Lord not have mercy on their fatherless and widows. One reason is because every mouth speaks folly.  What is the other reason?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se dan dos razones por las que el Señor no tiene misericordia de sus huérfanos ni de sus viudas. Una es porque toda boca habla locuras. ¿Cuál es la otra?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deux raisons sont avancées pour lesquelles le Seigneur n'a pas pitié des orphelins et des veuves. La première est que toutes les bouches profèrent des inepties. Laquelle est l'autre raison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וַיְשַׂגֵּ֧ב יְהוָ֛ה אֶת־צָרֵ֥י רְצִ֖ין עָלָ֑יו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élèvera contre eux les ennemis de Retsin,</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levantará a los enemigos de Rezín contra él.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shall set up The adversaries of Rezin against him,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כֻלּוֹ֙ חָנֵ֣ף וּמֵרַ֔ע</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tous sont des impies et des méchants,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todos son falsos y malignos,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everyone is a hypocrite and an evildoer,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stretched out still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todavía está extendida?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est encore étendu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How shall they devour Israel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¿cómo devorarán a Israel?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Comment dévoreront-ils Israël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וַיֹּאכְל֥וּ אֶת־יִשְׂרָאֵ֖ל בְּכָל־פֶּ֑ה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dévoreront Israël à pleine bouche.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boca llena devorarán a Israel.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devour Israel with an open mouth.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do the leaders of these people cause to do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¿cómo se describen los gobernadores de este pueblo?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 font faire les dirigeants de ce peuple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l'égarent,</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engañadores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them to err,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is stretched out still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está todavía extendido?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est encore étendu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head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cabeza?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tête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2 nations will devour Israel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dos naciones devorarán a Israel?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quelles sont les deux nations qui dévoreront Israël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זָקֵ֥ן וּנְשׂוּא־פָנִ֖ים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(L'ancien et le magistrat,</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anciano y venerable de rostro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elder and honorable,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is stretched out still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está todavía extendida?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qu'est-ce qui est encore étendu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Who shall be as fuel for the fire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¿quién será como pasto del fuego?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Qui sera comme de la nourriture pour le feu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הָעָם֙ כְּמַאֲכֹ֣לֶת אֵ֔שׁ</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peuple est comme la proie du feu;</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pueblo es como pasto del fuego.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as fuel for the fire;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kind of trees are cut down and will be replaced with cedars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tipo de árboles serán cortarados y reemplazados por cedros?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quels types d’arbres sont coupés et seront remplacés par des cèdres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שִׁקְמִ֣ים גֻּדָּ֔עוּ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sycomores ont été coupés,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cortaron los sicómoros,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sycamores are cut down,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What parts of Israel will the Lord cut in one day (name 4)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¿qué partes de Israel cortará Jehová en un día? (Nombra 4)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quelles parties d'Israël le Seigneur coupera-t-il en un jour (nommer 4)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מִיִּשְׂרָאֵ֗ל רֹ֧אשׁ וְזָנָ֛ב כִּפָּ֥ה וְאַגְמ֖וֹן י֥וֹם אֶחָֽד׃</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d'Israël la tête et la queue, La branche de palmier et le roseau, En un seul jour.</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Israel cabeza y cola, rama y caña.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head and tail from Israel, Palm branch and bulrush in one day.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will Manasseh and Ephraim do to each other?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se harán entre sí Manasés y Efraín?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 feront Manassé et Éphraïm l’un à l’autre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מִקֶּ֗דֶם וּפְלִשְׁתִּים֙ מֵֽאָח֔וֹר</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à l'orient, les Philistins à l'occident;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oriente, a los sirios, y del poniente a los filisteos,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Syrians before and the Philistines behind;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מְנַשֶּׁ֣ה אֶת־אֶפְרַ֗יִם וְאֶפְרַ֙יִם֙ אֶת־מְנַשֶּׁ֔ה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Manassé dévore Éphraïm, Éphraïm Manassé,</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Manasés devora a Efraín y Efraín a Manasés,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Manasseh shall devour Ephraim, and Ephraim Manasseh;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who will Ephraim and Manasseh be against together?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¿contra quién se levantan Efraín y Manasés?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contre qui Éphraïm et Manassé seront-ils ensemble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הֵ֖מָּה עַל־יְהוּדָ֑ה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ensemble ils fondent sur Juda.</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ambos se levantan contra Judá.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be against Judah.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Do the people seek the Lord of hosts?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¿Busca el pueblo a Jehová de los ejércitos?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cherche-t-il l’Éternel des armées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וְאֶת־יְהוָ֥ה צְבָא֖וֹת לֹ֥א דָרָֽשׁוּ׃ ס</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cherche pas l'Éternel des armées.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buscó a Jehová de los ejércitos.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 they seek the Lord of hosts.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2025-11-12T13:54:55Z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