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14:31, what are told to wail and cry?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14:31, ¿qué se nos dice que debemos aullar y clamar?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14:31, que nous est-il demandé de gémir et de pleurer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הֵילִ֤ילִֽי שַׁ֙עַר֙ זַֽעֲקִי־עִ֔יר</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Porte, gémis! ville, lamente-toi!</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¡Aúlla, puerta! ¡Clama, ciudad!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Wail, O gate! Cry, O city!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9:12, What 2 nations will devour Israel ?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9:12, ¿qué dos naciones devorarán a Israel?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9:11 (Anglais Ésaïe 9:12), quelles sont les deux nations qui dévoreront Israël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אֲרָ֣ם מִקֶּ֗דֶם וּפְלִשְׁתִּים֙ מֵֽאָח֔וֹר</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Syriens à l'orient, les Philistins à l'occident;</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 oriente, a los sirios, y del poniente a los filisteos,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Syrians before and the Philistines behind;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15:3, in what two places will all the Moabites wail and weep bitterly?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15:3, ¿en qué dos lugares los moabitas aullarán todos, deshechos en llanto?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15:3, dans quels deux endroits tous les Moabites se lamenteront-ils et pleureront-ils amèrement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גַּגּוֹתֶ֧יהָ וּבִרְחֹבֹתֶ֛יהָ</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les toits et dans les places,</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sus terrados y en sus plazas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 the tops of their houses And in their streets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13:11, in the day of the Lord, what will He do to the world?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13:11, en el día de Jehová, ¿qué hará Él con el mundo?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13:11, au jour du Seigneur, que fera-t-il au monde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וּפָקַדְתִּ֤י עַל־תֵּבֵל֙ רָעָ֔ה</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punirai le monde pour sa malice,</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Castigaré al mundo por su maldad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punish the world for its evil,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6:5, Where did Isaiah say he dwells?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6:5, ¿Dónde dijo Isaías que habitaba?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6:5, où Ésaïe a-t-il dit qu’il habitait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וּבְתוֹךְ֙ עַם־טְמֵ֣א שְׂפָתַ֔יִם אָנֹכִ֖י יוֹשֵׁ֑ב</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j'habite au milieu d'un peuple dont les lèvres sont impures,</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habitando en medio de pueblo que tiene labios inmundos,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 dwell in the midst of a people of unclean lips;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9:9, Who are they who say in pride and arrogance that bricks have fallen down.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9:9, ¿quiénes son los que con soberbia y con altivez de corazón dicen que los ladrillos han caído?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9:8 (Anglais Ésaïe 9:9), Qui sont ceux qui disent avec orgueil et arrogance que les briques sont tombées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אֶפְרַ֖יִם וְיוֹשֵׁ֣ב שֹׁמְר֑וֹן</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Éphraïm et les habitants de Samarie,</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Efraín y los moradores de Samaria,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Ephraim and the inhabitant of Samaria—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where did the son of the morning say he would ascend?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¿adónde dijo el hijo de la mañana que subiría?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où le fils de l’aurore a-t-il dit qu’il monterait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הַשָּׁמַ֣יִם אֶֽעֱלֶ֔ה</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monterai au ciel,</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“Subiré al cielo.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ascend into heaven,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The people with what occupation would mourn?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¿Qué ocupación tendrán los del pueblo que se entristecerán?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quel peuple, quelle profession, pleurerait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וְאָנוּ֙ הַדַּיָּגִ֔ים</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pêcheurs gémiront,</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pescadores también se entristecerán;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fishermen also will mourn;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The Lord God of host is addressing his people who dwells in what location ?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¿a su pueblo que mora en qué lugar se dirige el Señor Jehová de los ejércitos?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le Seigneur Dieu des armées s'adresse à son peuple qui habite dans quel lieu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צְבָא֔וֹת אַל־תִּירָ֥א עַמִּ֛י יֹשֵׁ֥ב צִיּ֖וֹן</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 mon peuple, qui habites en Sion,</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«Pueblo mío, morador de Sión,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My people, who dwell in Zion,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16:11, what expression describes God's feeling for Moab?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16:11, ¿qué expresión describe el sentimiento de Jehová por Moab?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16:11, quelle expression décrit les sentiments de Dieu pour Moab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כַּכִּנּ֖וֹר יֶֽהֱמ֑וּ</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mes entrailles frémissent</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mis entrañas vibrarán como un arpa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my heart shall resound like a harp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the fugitives of Moab will flee to zoar like what?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los fugitivos de Moab huirán a Zoar ¿como qué?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les fugitifs de Moab s'enfuiront à Tsoar comme quoi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עֶגְלַ֣ת שְׁלִשִׁיָּ֑ה</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Églath Schelischija;</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novilla de tres años.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three-year-old heifer.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When the Lord of hosts says "Blessed is Egypt My People, and Assyria the work of My hands", what does he call Israel?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cuando Jehová de los ejércitos diga: «Bendito sea Egipto, pueblo mío; y Asiria, obra de mis manos», ¿cómo llamará él a Israel?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lorsque l’Éternel des armées dit : « Béni soit l’Égypte, mon peuple, et l’Assyrie, ouvrage de mes mains », comment appelle-t-il Israël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וְנַחֲלָתִ֖י יִשְׂרָאֵֽל׃ ס</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Israël, mon héritage!</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 Israel, mi heredad».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Israel My inheritance."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what words describe how Egypt will be afraid and fear?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¿qué palabras describen cómo los egipcios temblarán llenos de miedo?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quels mots décrivent la crainte et la crainte que ressentira l’Égypte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יִֽהְיֶ֥ה מִצְרַ֖יִם כַּנָּשִׁ֑ים</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l'Égypte sera comme des femmes:</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egipcios serán como mujeres,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Egypt will be like women,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14:28, what came in the year that King Ahaz died?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14:28, ¿qué sucedió el año en que murió el rey Acaz?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14:28, que s’est-il passé l’année de la mort du roi Achaz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הָיָ֖ה הַמַּשָּׂ֥א הַזֶּֽה׃</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L'année de la mort</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vino esta profecía: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burden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19:6, what two things would happen to the brooks of defense? (2 points)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¿Qué dos cosas les sucederán a las zanjas, según Isaías 19:6? (2 puntos)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19:6, quelles sont les deux choses qui arriveraient aux ruisseaux de défense ? (2 points)</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דָּלֲל֥וּ וְחָרְב֖וּ יְאֹרֵ֣י מָצ֑וֹר</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canaux de l'Égypte seront bas et desséchés,</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agotarán y secarán las zanjas;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brooks of defense will be emptied and dried up;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10:19, what will happen to the rest of the trees of his forest ?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10:19, ¿qué pasará con el resto de los árboles de su bosque?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10:19, qu'arrivera-t-il au reste des arbres de sa forêt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by what method of travel will God come into Egypt?  Be specific.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¿qué método utilizará Dios para entrar en Egipto? Sea específico.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 par quel moyen de transport Dieu entrera-t-il en Égypte ? Soyez précis.</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יְהוָ֜ה רֹכֵ֨ב עַל־עָ֥ב קַל֙</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l'Éternel est monté sur une nuée rapide,</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Jehová monta sobre una ligera nube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Lord rides on a swift cloud,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17:11, what words means nearly the same as, "In the day you will make your plant to grow"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17:11, ¿qué palabras significan casi lo mismo que "El día que las plantes, las harás crecer"?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17:11, quels mots signifient presque la même chose que : « Le jour où tu feras pousser ta plante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וּבַבֹּ֖קֶר זַרְעֵ֣ךְ תַּפְרִ֑יחִי</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bientôt tu les fis venir en fleurs.</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harás que su simiente brote de mañana;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the morning you will make your seed to flourish;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6:3, what is full of God's glory?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6:3, ¿qué está lleno de la gloria de Dios?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6:3, qu’est-ce qui est rempli de la gloire de Dieu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מְלֹ֥א כָל־הָאָ֖רֶץ כְּבוֹדֽוֹ׃</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 la terre est pleine de sa gloire!</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la tierra está llena de su gloria!»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whole earth is full of His glory!"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11:10, when the Root of Jesse stands as a banner, what shall be glorious?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11:10, cuando la raíz de Isaí esté puesta por pendón, ¿qué será glorioso?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11:10, lorsque la racine de Jessé se dressera comme une bannière, qu’est-ce qui sera glorieux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מְנֻחָת֖וֹ כָּבֽוֹד׃ פ</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gloire sera sa demeure.</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habitación será gloriosa.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resting place shall be glorious."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19:18, what two things will five cities in the land of Egypt do?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19:18, ¿cuáles son las dos cosas que harán cinco ciudades en la tierra de Egipto?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19:18, quelles sont les deux choses que feront cinq villes du pays d’Égypte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מְדַבְּרוֹת֙ שְׂפַ֣ת כְּנַ֔עַן וְנִשְׁבָּע֖וֹת לַיהוָ֣ה צְבָא֑וֹת</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parleront la langue de Canaan, Et qui jureront par l'Éternel des armées:</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hablen la lengua de Canaán y que juren por Jehová de los ejércitos;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speak the language of Canaan and swear by the Lord of hosts;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וּשְׁאָ֥ר עֵ֛ץ יַעְר֖וֹ מִסְפָּ֣ר יִֽהְי֑וּ וְנַ֖עַר יִכְתְּבֵֽם׃ פ</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reste des arbres de sa forêt pourra être compté, Et un enfant en écrirait le nombre.</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árboles que queden en su bosque serán en número tan escaso que hasta un niño los pueda contar.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rest of the trees of his forest Will be so few in number That a child may write them.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8:22, T or F, they will be driven into the light.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8:22, Verdadero o Falso: Quedarán sumidos en la luz.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8:22, Vrai ou Faux, ils seront conduits vers la lumière.</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וַאֲפֵלָ֖ה מְנֻדָּֽח׃</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sera repoussé dans d'épaisses ténèbres.</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quedarán sumidos en las tinieblas.»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be driven into darkness.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13:9, in the day of the Lord what will happen to the sinners?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13:9, en el día del Señor ¿qué sucederá con los pecadores?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13:9, au jour du Seigneur, qu’arrivera-t-il aux pécheurs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וְחַטָּאֶ֖יהָ יַשְׁמִ֥יד מִמֶּֽנָּה׃</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en exterminera les pécheurs.</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raer de ella a sus pecadores.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destroy its sinners from it.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14:14, what did the son of the morning say he would ascend above?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14:14, ¿sobre qué dijo el hijo de la mañana que sobria?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14:14, qu’est-ce que le fils de l’aurore a dit qu’il monterait au-dessus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אֶעֱלֶ֖ה עַל־בָּ֣מֳתֵי עָ֑ב</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monterai sur le sommet des nues,</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las alturas de las nubes subiré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ascend above the heights of the clouds,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in addition to slaying the wicked, what will the Rod or Branch do with the rod of His mouth and the breath of His lips?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además de matar a la impío, ¿qué hará la vara con la vara de su boca y el espíritu de sus labios?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en plus de tuer les méchants, que fera la verge ou le rameau avec la verge de sa bouche et le souffle de ses lèvres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וְהִֽכָּה־אֶ֙רֶץ֙</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frappera la terre</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Herirá la tierra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strike the earth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11:6, when the animals that are enemies today are at peace with each other, what will a little child do?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11:6, cuando los animales que hoy son enemigos estén en paz unos con otros, ¿qué hará un niño pequeño?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11:6, lorsque les animaux qui sont ennemis aujourd’hui seront en paix les uns avec les autres, que fera un petit enfant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who will own the strangers?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¿quién tomará posesión de los extraños?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à qui appartiendront les étrangers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וְנַ֥עַר קָטֹ֖ן נֹהֵ֥ג בָּֽם׃</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 petit enfant les conduira.</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un niño los pastoreará.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little child shall lead them.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who see when this nation lifts up a banner on the mountains?  Fill in the blanks:  "All _____________of the world and dwellers on the ________." (2 points)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¿quién ve cuando esta nación alce bandera sobre los montes? Completa los espacios en blanco: "Vosotros, todos los _________ del mundo y habitantes de la ______," (2 puntos)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18:3, qui voit cette nation lever sa bannière sur les montagnes ? Complétez les phrases : « Tous les habitants de la terre et les habitants des ________. » (2 points)</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כָּל־יֹשְׁבֵ֥י תֵבֵ֖ל וְשֹׁ֣כְנֵי אָ֑רֶץ</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tous, habitants du monde, habitants de la terre,</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Vosotros, todos los moradores del mundo y habitantes de la tierra,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inhabitants of the world and dwellers on the earth: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19:18, what will one of the cities of Egypt will be called?  Be Specific.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19:18, ¿cómo se llamará una de las ciudades de Egipto? Sea específico.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19:18, quel sera le nom d'une des villes d'Égypte ? Soyez précis.</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עִ֣יר הַהֶ֔רֶס יֵאָמֵ֖ר לְאֶחָֽת׃ ס</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L'une d'elles sera appelée ville de la destruction.</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una será llamada la ciudad de Herez.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one will be called the City of Destruction.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what clause means about the same thing as saying that Israel will take them captive whose captives they were?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¿qué cláusula significa aproximadamente lo mismo que decir que Israel tomará cautivos a aquellos de quienes eran cautivos?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quelle clause signifie à peu près la même chose que de dire qu’Israël emmènera en captivité ceux dont ils étaient captifs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וְרָד֖וּ בְּנֹגְשֵׂיהֶֽם׃ס</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domineront sur leurs oppresseurs.</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señorearán sobre los que los oprimieron.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rule over their oppressors.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13:18, what will the bows of the Medes do?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13:18, ¿qué harán los arcos de los medos?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13:18, que feront les arcs des Mèdes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וּקְשָׁת֖וֹת נְעָרִ֣ים תְּרַטַּ֑שְׁנָה</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leurs arcs ils abattront les jeunes gens,</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sus arcos derribarán a los jóvenes;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their bows will dash the young men to pieces,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7:15, Why should the child eat curds an honey ?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7:15, ¿Por qué debe el niño comer mantequilla y miel?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7:15, pourquoi l'enfant devrait-il manger du lait caillé et du miel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וְהִֽתְנַחֲל֣וּם בֵּֽית־יִשְׂרָאֵ֗ל</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maison d'Israël les possédera</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casa de Israel los poseerá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house of Israel will possess them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לְדַעְתּ֛וֹ מָא֥וֹס בָּרָ֖ע וּבָח֥וֹר בַּטּֽוֹב׃</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ce qu'il sache rejeter le mal et choisir le bien.</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que sepa desechar lo malo y escoger lo bueno.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may know to refuse the evil and choose the good.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11:11, what words describe the way the Lord will recover the remnant of His people who are left?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11:11, ¿qué palabras describen la manera en que Jehová recuperará el resto de su pueblo que aún quede?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11:11, quels mots décrivent la manière dont le Seigneur récupérera le reste de son peuple qui reste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יוֹסִ֨יף אֲדֹנָ֤י ׀ שֵׁנִית֙ יָד֔וֹ</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étendra une seconde fois sa main,</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Jehová alzará otra vez su mano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Lord shall set His hand again the second time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10:21, What will the remnant of Jacob do toward God?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10:21, ¿qué hará un resto de Jacob para con Dios fuerte?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10:21, que fera le reste de Jacob envers Dieu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שְׁאָ֥ר יָשׁ֖וּב</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reste reviendra,</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 resto volverá,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remnant will return,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15:4, the cry of what two places will be heard as far as Jahaz?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15:4, ¿el gritar de qué dos lugares se oirá hasta Jahaza?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15:4, le cri de quels deux endroits sera entendu jusqu’à Jahaz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וַתִּזְעַ֤ק חֶשְׁבּוֹן֙ וְאֶלְעָלֵ֔ה</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Hesbon et Élealé poussent des cris,</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Hesbón y Eleale gritarán,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Heshbon and Elealeh will cry out,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what will happen to the wives of the wicked and haughty in the day the Lord punishes them?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¿qué les sucederá a las esposas de los impíos y los soberbios el día que Jehová las castigue?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qu’arrivera-t-il aux femmes des méchants et des hautains le jour où L'Éternel les punira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וּנְשֵׁיהֶ֖ם תִּשָּׁגַלְנָה׃</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leurs femmes violées.</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violadas sus mujeres.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wives ravished.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11:16, what will there be for the remnant of His people from Assyria?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11:16, ¿qué habrá para el resto de su pueblo de Asiria?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11:16, qu’y aura-t-il pour le reste de son peuple d’Assyrie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14:6, Babylon is described as having struck the people in wrath with what severity?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14:6, se describe que Babilonia herió a los pueblos con furor; ¿con qué más lo hizo?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14:6, Babylone est décrite comme ayant frappé le peuple avec colère avec quelle sévérité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מְסִלָּ֔ה</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y aura une route</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habrá camino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a highway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19:24, When Egypt, Israel, and Assyria join together, what effect will it have in the midst of the land?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19:24, ¿qué efecto tendrá la unión de Egipto, Israel y Asiria en medio de la tierra?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19:24, lorsque l’Égypte, Israël et l’Assyrie s’uniront, quel effet cela aura-t-il au milieu du pays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בְּרָכָ֖ה בְּקֶ֥רֶב הָאָֽרֶץ׃</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ces pays seront l'objet d'une bénédiction.</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bendición en medio de la tierra,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blessing in the midst of the land,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12:2, what are the three reasons why I will trust and not be afraid?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12:2, ¿cuáles son las tres razones por las que me aseguraré y no temeré?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12:2, quelles sont les trois raisons pour lesquelles je ferai confiance et n’aurai pas peur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כִּֽי־עָזִּ֤י וְזִמְרָת֙ יָ֣הּ יְהוָ֔ה וַֽיְהִי־לִ֖י לִֽישׁוּעָֽה׃</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l'Éternel est ma force et le sujet de mes louanges; C'est lui qui m'a sauvé.</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mi fortaleza y mi canción es Jah, Jehová, quien ha sido salvación para mí.»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Yah, the Lord, is my strength and song; He also has become my salvation.’ "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what clause means nearly the same as saying pangs and sorrows will take hold of them?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¿qué cláusula significa casi lo mismo que decir: "angustias y dolores se apoderarán de ellos"?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quelle clause signifie presque la même chose que de dire que les douleurs et les chagrins s’empareront d’eux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כַּיּוֹלֵדָ֖ה יְחִיל֑וּן אִ֤ישׁ</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 tordent comme une femme en travail;</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tendrán dolores como de mujer de parto;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in pain as a woman in childbirth;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7:25, What 2 animals would roam upon the hills ?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7:25, ¿qué dos animales vagarían por los montes?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7:25, quels sont les deux animaux qui errent sur les collines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לְמִשְׁלַ֣ח שׁ֔וֹר וּלְמִרְמַ֖ס שֶֽׂה׃ פ</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y lâchera le boeuf, et la brebis en foulera le sol.</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Quedarán para pasto de los bueyes y para ser pisoteados por las ovejas.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it will become a range for oxen And a place for sheep to roam.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why does the Lord of hosts gather together the nations?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¿por qué Jehová de los ejércitos pasa revista?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pourquoi L'Éternel des armées rassemble-t-il les nations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מַכַּ֖ת בִּלְתִּ֣י סָרָ֑ה</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des coups sans relâche,</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llaga permanente,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a continual stroke,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צְבָ֥א מִלְחָמָֽה׃</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l'armée qui va combattre.</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las tropas para la batalla!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army for battle.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9:3, It is mentioned that men rejoice as they do which activity that is similar to how they rejoice in the harvest?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9:3, ¿Cómo se compara la alegría de la gente delante de Dios al repartirse un botín?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 (Anglais Ésaïe 9:3), il est mentionné que les hommes se réjouissent lorsqu'ils font quelle activité est similaire à la façon dont ils se réjouissent lors de la moisson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 יָגִ֖ילוּ בְּחַלְּקָ֥ם שָׁלָֽל׃</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on pousse des cris d'allégresse au partage du butin.</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 gozan al repartirse un botín.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men rejoice when they divide the spoil.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 At what time in the future will the glory of Jacob wane, and the fatness of his flesh grow lean?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¿En qué tiempo futuro menguará la gloria de Jacob, y se enflaquecerá la gordura de su carne?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17:4, Quand la gloire de Jacob diminuera-t-elle, et quand la graisse de sa chair diminuera-t-elle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it shall come to pass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2025-11-12T14:02:14Z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