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8:15, what 5 things will happen to many among them ?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8:15, ¿Cuáles son cinco cosas que les sucederán a muchos de entre ellos?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8:15, quelles sont les 5 choses qui arriveront à plusieurs d’entre eux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וְכָ֥שְׁלוּ בָ֖ם רַבִּ֑ים וְנָפְל֣וּ וְנִשְׁבָּ֔רוּ וְנוֹקְשׁ֖וּ וְנִלְכָּֽדוּ׃ ס</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Plusieurs trébucheront; Ils tomberont et se briseront, Ils seront enlacés et pris.</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Muchos de entre ellos tropezarán, caerán y serán quebrantados; se enredarán y serán apresados.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many among them shall stumble; They shall fall and be broken, Be snared and taken."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8:4, Before Whom will the riches of Damascus and the spoil of Samaria be taken away ?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8:4, ¿delante de quién serán quitadas las riquezas de Damasco y el despojo de Samaria?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8:4, devant qui seront enlevées les richesses de Damas et le butin de Samarie ?</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לִפְנֵ֖י מֶ֥לֶךְ אַשּֽׁוּר׃ ס</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butin de Samarie.</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delante del rey de Asiria.»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before the king of Assyria."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10:33, what will the Lord do to the bough ?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10:33, ¿qué hará Jehová con el ramaje?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10:33, que fera le Seigneur à la branche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מְסָעֵ֥ף פֻּארָ֖ה בְּמַעֲרָצָ֑ה</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Brise les rameaux avec violence:</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desgajará el ramaje con violencia;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lop off the bough with terror;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11:10, what shall the Root of Jesse be like to the people?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11:10, ¿cómo será la raíz de Isaí para los pueblos?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11:10, à quoi ressemblera la racine de Jessé pour le peuple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עֹמֵד֙ לְנֵ֣ס עַמִּ֔ים</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Sera là comme une bannière pour les peuples;</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cual estará puesta por pendón a los pueblos,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shall stand as a banner to the people;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19:13, What have the princes of Noph done to Egypt?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19:13, ¿Qué han hecho los príncipes de Menfis a Egipto?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19:13, Qu’ont fait les princes de Noph à l’Égypte ?</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הִתְע֥וּ אֶת־מִצְרַ֖יִם</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chefs des tribus égarent l'Égypte;</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engañaron a Egipto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have also deluded Egypt,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11:2, the Spirit of the Lord that shall rest upon the Branch is described with 3 pairs of descriptions. What are these 6 descriptions?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11:2, el espíritu de Jehová que reposará sobre el vástago se describe con tres pares de descripciones. ¿Cuáles son estas seis descripciones?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11:2, l'Esprit du Seigneur qui reposera sur le rameau est décrit par trois paires de descriptions. Quelles sont ces six descriptions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ר֧וּחַ חָכְמָ֣ה וּבִינָ֗ה ר֤וּחַ עֵצָה֙ וּגְבוּרָ֔ה ר֥וּחַ דַּ֖עַת וְיִרְאַ֥ת יְהוָֽה׃</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Esprit de sagesse et d'intelligence, Esprit de conseil et de force, Esprit de connaissance et de crainte de l'Éternel.</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espíritu de sabiduría y de inteligencia, espíritu de consejo y de poder, espíritu de conocimiento y de temor de Jehová.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Spirit of wisdom and understanding, The Spirit of counsel and might, The Spirit of knowledge and of the fear of the Lord.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10:34, What will be cut down with iron?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10:34, ¿Qué será cortado con hierro?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10:34, Qu’est-ce qui sera coupé avec du fer ?</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סִֽבְכֵ֥י הַיַּ֖עַר</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taillis de la forêt,</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espesura del bosque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thickets of the forest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15:2, where has Moab gone to weep?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15:2, ¿a dónde fue Moab a llorar?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15:2, où Moab est-il allé pleurer ?</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עָלָ֨ה הַבַּ֧יִת וְדִיבֹ֛ן</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monte au temple et à Dibon,</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Subió a Bayit y a Dibón,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has gone up to the temple and Dibon,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14:25, what did the Lord say he would do on His mountains?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14:25, ¿qué dijo Jehová que haría en sus montes?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14:25, qu’est-ce que L'Éternel a dit qu’il ferait sur ses montagnes ?</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וְעַל־הָרַ֖י אֲבוּסֶ֑נּוּ</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le foulerai aux pieds sur mes montagnes;</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 mis montes lo pisotearé;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on My mountains tread him underfoot.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14:22, what summary statement did the Lord of hosts use when saying he would cut off the name, remnant, offspring, and posterity from Babylon?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14:22, ¿qué declaración resumida utilizó Jehová de los ejércitos cuando dijo que cortaría el nombre y el sobreviviente, hijo y nieto de Babilonia?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14:22, quelle déclaration récapitulative L'Éternel des armées a-t-il utilisée lorsqu’il a déclaré qu’il retrancherait le nom, le reste, la descendance et la postérité de Babylone ?</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וְקַמְתִּ֣י עֲלֵיהֶ֔ם</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me lèverai contre eux,</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yo me levantaré contra ellos»,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I will rise up against them,"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10:26, What will the Lord of hosts do ?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10:26, ¿qué hará Jehová de los ejércitos?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10:26, Que fera l’Éternel des armées ?</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שׁ֔וֹט</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agitera le fouet contre lui,</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levantará el látigo contra él,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stir up a scourge for him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14:13, what did the son of the morning say he would do on the farthest sides of the north?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14:13, ¿qué dos cosas dijo el hijo de la mañana que haría en los extremos del norte?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14:13, qu’a dit le fils de l’aurore qu’il ferait aux extrémités du nord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וְאֵשֵׁ֥ב בְּהַר־מוֹעֵ֖ד</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m'assiérai sur la montagne de l'assemblée,</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levantaré mi trono y en el monte del testimonio me sentaré,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also sit on the mount of the congregation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9:10, what have fallen down?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9:10 ¿qué cosas cayeron?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9:9 (Anglais Ésaïe 9:10), qu’est-ce qui est tombé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לְבֵנִ֥ים נָפָ֖לוּ</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briques sont tombées,</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ladrillos cayeron,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bricks have fallen down,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17:11, Isaiah describes the coming day of harvest as a day of what two things? (2 points)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17:11, Isaías describe el próximo día de la cosecha como un día de ¿qué dos cosas? (2 puntos)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17:11, Ésaïe décrit le jour de la moisson à venir comme un jour de quelles deux choses ? (2 points)</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נַחֲלָ֖ה וּכְאֵ֥ב אָנֽוּשׁ׃ ס</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moment de la jouissance: Et la douleur est sans remède.</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el día de la angustia y del dolor desesperado.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day of grief and desperate sorrow.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19:9, who will be ashamed in addition to thosw who work in fine flax?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19:9, ¿quiénes serán confundidos además de los que trabajan el lino fino?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19:9, qui aura honte en plus de ceux qui travaillent le fin lin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וְאֹרְגִ֖ים חוֹרָֽי׃</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 tissent des étoffes blanches</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que tejen redes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those who weave fine fabric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13:6, why should we wail?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13:6, ¿por qué debemos aullar?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13:6, pourquoi devrions-nous nous lamenter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9:7, For how long will the kingdom be established ?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9:7, ¿Por cuánto tiempo será confirmado el reino?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9:6 (Anglais Ésaïe 9:7), Jusqu'à quand le royaume sera-t-il établi ?</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וּבִצְדָקָ֑ה מֵעַתָּה֙ וְעַד־עוֹלָ֔ם</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Dès maintenant et à toujours: Voilà ce que fera</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desde ahora y para siempre.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that time forward, even forever.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7:15, what shall the child eat who is to be born?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7:15 ¿Qué deberá comer el niño que ha de nacer?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7:15, que mangera l’enfant qui va naître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חֶמְאָ֥ה וּדְבַ֖שׁ יֹאכֵ֑ל</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mangera de la crème et du miel,</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Comerá mantequilla y miel,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Curds and honey He shall eat,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19:12, after asking where Pharaoh's wise men were, Isaiah challenged them to do something? what did he challenge them to do?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19:12, después de preguntar dónde estaban los sabios del Faraón, Isaías los desafió a hacer algo. ¿Qué los desafió a hacer?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19:12, après avoir demandé où étaient les sages de Pharaon, Ésaïe les a mis au défi de faire quelque chose ? Que leur a-t-il demandé de faire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וְיַגִּ֥ידוּ נָ֖א לָ֑ךְ</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Qu'ils te fassent des révélations,</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te digan ahora,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Let them tell you now,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17:7, After the punishment of Jacob, a man will look to whom in that day?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17:7, Después del castigo de Jacob, ¿a quién mirará el hombre en aquel día?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17:7, Après le châtiment de Jacob, vers qui l’homme se tournera-t-il en ce jour-là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 יִשְׁעֶ֥ה הָאָדָ֖ם עַל־עֹשֵׂ֑הוּ</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 l'homme regardera vers son créateur,</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Aquel día mirará el hombre a su Hacedor;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a man will look to his Maker,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6:13, What 2 trees are being referred to as those whose stumps remains when it is cut down?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6:13, ¿a qué dos árboles se refiere el pasaje en que al ser cortados aún queda el tronco?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6:13, quels sont les deux arbres dont les souches restent lorsqu'ils sont coupés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כָּאֵלָ֣ה וְכָאַלּ֗וֹן</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comme le térébinthe et le chêne</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como el roble y la encina,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a terebinth tree or as an oak,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קָר֖וֹב י֣וֹם יְהוָ֑ה</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le jour de l'Éternel est proche:</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cerca está el día de Jehová!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day of the Lord is at hand!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12:1, when you tell the Lord that he was angry with you, what 2 things will you say about his relationship with you now?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12:1, cuando le dices a Jehová que se enojó contigo, ¿qué dos cosas le dices ahora acerca de su relación contigo?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12:1, lorsque vous dites au Seigneur qu’il était en colère contre vous, quelles sont les deux choses que vous direz à propos de sa relation avec vous maintenant ?</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יָשֹׁ֥ב אַפְּךָ֖ וּֽתְנַחֲמֵֽנִי׃</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Ta colère s'est apaisée, et tu m'as consolé.</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tu indignación se apartó y me has consolado.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anger is turned away, and You comfort me.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 Name 2 faithful witnesses the Lord will take to record ?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 ¿a quiénes tomará Jehová como testigos fieles?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 nommez deux témoins fidèles que le Seigneur prendra pour enregistrer ?</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 אוּרִיָּ֣ה הַכֹּהֵ֔ן וְאֶת־זְכַרְיָ֖הוּ</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sacrificateur Urie, et Zacharie,</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sacerdote Urías y a Zacarías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Uriah the priest and Zechariah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8:18, Where does the Lord of hosts dwell ?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8:18, ¿Dónde mora Jehová de los ejércitos?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8:18, Où demeure l’Éternel des armées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הַשֹּׁכֵ֖ן בְּהַ֥ר צִיּֽוֹן׃ ס</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habite sur la montagne de Sion.</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mora en el monte Sión.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dwells in Mount Zion.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16:7, what has happened to the foundations of Kir Hareseth?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16:7, ¿en qué orientación gemirá Moab en gran manera por las tortas de uvas de Kir-hareset?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16:7, qu’est-il arrivé aux fondations de Kir Hareseth ?</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אַךְ־נְכָאִֽים׃</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Profondément abattus.</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abatidos,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Surely they are stricken.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13:8, what clause means nearly the same as saying that they will be in pain as a woman in childbirth?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13:8, ¿qué cláusula significa casi lo mismo que decir: "tendrán dolores como de mujer de parto"?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13:8, quelle clause signifie presque la même chose que de dire qu’ils souffriront comme une femme en travail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18:7, the people tall and smooth of skin had been terrible for how long?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18:7, ¿por cuánto tiempo el pueblo de elevada estatura y piel brillante había sido terrible?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18:7, les gens grands et à la peau lisse ont-ils été terribles pendant combien de temps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צִירִ֤ים וַֽחֲבָלִים֙ יֹֽאחֵז֔וּן</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spasmes et les douleurs les saisissent;</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angustias y dolores se apoderarán de ellos;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Pangs and sorrows will take hold of them;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16:8, in relation to the sea, what did the choice plants that have been broken down do?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16:8, en relación al mar, ¿qué hicieron los generosos sarmientos antes de ser pisoteados?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16:8, en relation avec la mer, qu’ont fait les plantes choisies qui ont été brisées ?</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עָ֥בְרוּ יָֽם׃</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allaient au delà de la mer.</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más allá del mar.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are gone over the sea.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9:18, How shall they mount up like ?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9:18, ¿cómo serán alzados?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9:17 (Anglais Ésaïe 9:18), Comment s'élèveront-ils comme ?</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וַיִּֽתְאַבְּכ֖וּ גֵּא֥וּת עָשָֽׁן׃</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D'où s'élèvent des colonnes de fumée.</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serán alzados como remolinos de humo.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shall mount up like rising smoke.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10:16, What will the Lord kindle ?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10:16, ¿Qué encenderá Jehová?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10:16, Qu’allumera le Seigneur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יֵקַ֥ד יְקֹ֖ד</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éclatera un embrasement,</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encenderá una hoguera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kindle a burning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18:7, what divides the land of the people tall and smooth of skin?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18:7, ¿qué surca la tierra del pueblo de elevada estatura y piel brillante?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18:7, qu’est-ce qui divise le pays des gens grands et à la peau lisse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בָּזְא֤וּ נְהָרִים֙ אַרְצ֔וֹ</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dont le pays est coupé par des fleuves;</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cuya tierra es surcada por ríos.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Whose land the rivers divide—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6:6, what did the seraphim use to take the live coal?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6:6, ¿qué usaron los serafines para tomar el carbón encendido?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6:6, qu’ont utilisé les séraphins pour prendre les charbons ardents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וּמֵעַ֥ם נוֹרָ֖א מִן־ה֣וּא וָהָ֑לְאָה</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le peuple redoutable depuis qu'il existe,</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del pueblo siempre temible,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from a people terrible from their beginning onward,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בְּמֶ֨לְקַחַ֔יִם לָקַ֖ח מֵעַ֥ל הַמִּזְבֵּֽחַ׃</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qu'il avait prise sur l'autel avec des pincettes.</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tomado del altar con unas tenazas.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he had taken with the tongs from the altar.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9:17, What does every mouth speak ?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9:17, ¿qué habla toda boca?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9:16 (Anglais Ésaïe 9:17), Que dit toute bouche ?</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וְכָל־פֶּ֖ה דֹּבֵ֣ר נְבָלָ֑ה</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toutes les bouches profèrent des infamies.</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toda boca habla despropósitos.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every mouth speaks folly.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8:18, what did Isaiah say he and his children are for in Israel ?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8:18, ¿para qué dijo Isaías que él y sus hijos estaban en Israel?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8:18, à quoi sert Ésaïe et ses enfants en Israël ?</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וּלְמוֹפְתִ֖ים בְּיִשְׂרָאֵ֑ל</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Nous sommes des signes et des présages en Israël,</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somos por señales y presagios en Israel,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We are for signs and wonders in Israel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 Isaiah was supposed to write concerning who?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 ¿tocante a quién debía escribir Isaías?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 de quoi Ésaïe était-il censé parler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לְמַהֵ֥ר שָׁלָ֖ל חָ֥שׁ בַּֽז׃</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Qu'on se hâte de piller, qu'on se précipite sur le butin.</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tocante a Maher-salal-hasbaz.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concerning Maher-Shalal-Hash-Baz.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12:6, where is the Holy One of Israel at the time this verse is fulfilled?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12:6, ¿dónde está el Santo de Israel en el momento en que se cumple este versículo?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12:6, où est le Saint d’Israël au moment où ce verset s’accomplit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כִּֽי־גָד֥וֹל בְּקִרְבֵּ֖ךְ</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Saint d'Israël.</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grande es en medio de ti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your midst!"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9:18, what 2 things shall the fire devour ?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9:18, ¿qué dos cosas devorará el fuego?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9:17 (Anglais Ésaïe 9:18), quelles sont les deux choses que le feu dévorera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 In what days did Syria and Israel go up to Jerusalem to make war against it?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 ¿en los días de quién subieron Siria e Israel a Jerusalén para combatirla?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 En quels jours la Syrie et Israël montèrent-ils contre Jérusalem pour lui faire la guerre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רִשְׁעָ֔ה שָׁמִ֥יר וָשַׁ֖יִת תֹּאכֵ֑ל</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dévore ronces et épines;</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cardos y espinos devorará.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devour the briers and thorns,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8:18, Who dwells in Mount Zion ?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8:18, ¿quién mora en el monte Sión?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8:18, Qui habite sur la montagne de Sion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מֵעִם֙ יְהוָ֣ה צְבָא֔וֹת</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la part de l'Éternel des armées,</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parte de Jehová de los ejércitos,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the Lord of hosts,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12:6, the inhabitant of Zion should cry out and shout because who is in their midst?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12:6, la moradora de Sión debería regocíjarse y cantar, porque ¿quién está en medio de ellos?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12:6, l’habitant de Sion devrait crier et hurler, car qui est au milieu d’eux ?</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קְד֥וֹשׁ יִשְׂרָאֵֽל׃פ</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 est grand au milieu de toi,</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Santo de Israel.»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great is the Holy One of Israel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12:5, what should we do because God has done excellent things?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12:5, ¿qué debemos hacer porque Dios ha hecho cosas magníficas?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12:5, que devons-nous faire parce que Dieu a fait d’excellentes choses ?</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זַמְּר֣וּ יְהוָ֔ה</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Célébrez l'Éternel,</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Cantad salmos a Jehová,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Sing to the Lord,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14:20, what group of people shall never be named?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14:20, ¿qué grupo de personas no será nombrado?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14:20, quel groupe de personnes ne sera jamais nommé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לֹֽא־יִקָּרֵ֥א לְעוֹלָ֖ם זֶ֥רַע מְרֵעִֽים׃</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ne parlera plus jamais de la race des méchants.</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será nombrada por siempre la descendencia de los malignos.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brood of evildoers shall never be named.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19:3, After God destroys the counsel of Egypt, what four things will they consult?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19:3, después de que Jehová destruya el consejo de Egipto, ¿qué cuatro cosas consultarán?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19:3, après que Dieu aura détruit le conseil de l’Égypte, quelles sont les quatre choses qu’ils consulteront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וַיְהִ֡י בִּימֵ֣י אָ֠חָז בֶּן־יוֹתָ֨ם בֶּן־עֻזִּיָּ֜הוּ מֶ֣לֶךְ יְהוּדָ֗ה</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arriva, du temps d'Achaz, fils de Jotham, fils d'Ozias, roi de Juda,</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Aconteció en los días de Acaz hijo de Jotam hijo de Uzías, rey de Judá,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Now it came to pass in the days of Ahaz the son of Jotham, the son of Uzziah, king of Judah,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וְדָרְשׁ֤וּ אֶל־הָֽאֱלִילִים֙ וְאֶל־הָ֣אִטִּ֔ים וְאֶל־הָאֹב֖וֹת וְאֶל־הַיִּדְּעֹנִֽים׃</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consultera les idoles et les enchanteurs, Ceux qui évoquent les morts et ceux qui prédisent l'avenir.</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consultarán a sus imágenes, a sus hechiceros, a sus evocadores y a sus adivinos.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will consult the idols and the charmers, The mediums and the sorcerers.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10:24, Who shall the people not be afraid of ?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10:24, ¿de quién no temerá el pueblo?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10:24, De qui le peuple ne craindrait-il pas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מֵֽאַשּׁ֑וּר</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crains pas l'Assyrien!</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temas de Asiria.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do not be afraid of the Assyrian.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 how were his heart and the heart of the people moved?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 ¿cómo se estremecieron el corazón de Acaz y el de su pueblo?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 comment son cœur et celui du peuple étaient-ils émus ?</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כְּנ֥וֹעַ עֲצֵי־יַ֖עַר מִפְּנֵי־רֽוּחַ׃</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les arbres de la forêt sont agités par le vent.</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se estremecen los árboles del monte a causa del viento.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the trees of the woods are moved with the wind.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2025-11-12T14:02:32Z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