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The Assyrian shall strike and lift his staff against the people in the manner of what nation  ?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el Asirio herirá y alzará su vara contra el pueblo, a la manera de ¿qué nación?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L'Assyrien frappera et lèvera son bâton contre le peuple, à la manière de quelle nation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וּמַטֵּ֥הוּ יִשָּֽׂא־עָלֶ֖יךָ בְּדֶ֥רֶךְ מִצְרָֽיִם׃</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lève son bâton sur toi, comme faisaient les Égyptiens.</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contra ti alzará su bastón, a la manera de Egipto;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lift up his staff against you, in the manner of Egypt.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10:9, what is Samaria compared to ?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10:9, ¿con qué se compara Samaria?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10:9, à quoi est comparée la Samarie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אִם־לֹ֥א כְדַמֶּ֖שֶׂק שֹׁמְרֽוֹן׃</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N'en a-t-il pas été de Samarie comme de Damas?</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Samaria como Damasco?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not Samaria like Damascus?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14:22, who says that name and remnant and offspring and posterity will be cut off? Be specific.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14:22, ¿quién dice que el nombre y el sobreviviente, hijo y nieto serán destruidos? Sea específico.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14:22, qui dit que le nom, le reste, la descendance et la postérité seront retranchés ? Soyez précis.</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נְאֻם־יְהוָֽה׃</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16:2, who at the fords of Arnon will be like a wondering bird thrown out of the nest?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16:2, ¿quién en los vados del Arnón será como un ave espantada que huye de su nido?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16:2, qui, aux gués de l’Arnon, sera comme un oiseau errant jeté hors de son nid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תִּֽהְיֶ֙ינָה֙ בְּנ֣וֹת מוֹאָ֔ב</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Telles seront les filles de Moab,</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serán las hijas de Moab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shall be the daughters of Moab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 Name 2 places that were lightly esteemed at first ?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 ¿Cuáles son los dos lugares que fueron tocados livianamente la primera vez?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8:23 (Anglais Ésaïe 9:1), quels sont les deux endroits qui étaient couverts de honte mais qui sont maintenant en détresse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אַ֤רְצָה זְבֻלוּן֙ וְאַ֣רְצָה נַפְתָּלִ֔י</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de Zabulon et le pays de Nephthali,</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 tierra de Zabulón y a la tierra de Neftalí;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land of Zebulun and the land of Naphtali,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9:4, What 3 things have been broken ?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9:4, ¿cuáles son las tres cosas que se han roto?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9:3 (Anglais Ésaïe 9:4), quelles sont les 3 choses qui ont été brisées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אֶת־עֹ֣ל סֻבֳּל֗וֹ וְאֵת֙ מַטֵּ֣ה שִׁכְמ֔וֹ שֵׁ֖בֶט הַנֹּגֵ֣שׂ בּ֑וֹ</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 joug qui pesait sur lui, Le bâton qui frappait son dos, La verge de celui qui l'opprimait, Tu les brises,</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tú quebraste su pesado yugo, la vara de su hombro y el cetro de su opresor,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broken the yoke of his burden And the staff of his shoulder, The rod of his oppressor,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17:5, Isaiah compares the future punishment of Jacob as someone who gathers heads of grain in what valley?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17:5, Isaías compara el castigo futuro de Jacob con el de alguien que recoge espigas ¿en qué valle?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17:5, Ésaïe compare la future punition de Jacob à celle de quelqu’un qui ramasse des épis dans quelle vallée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בְּעֵ֥מֶק רְפָאִֽים׃</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la vallée de Rephaïm.</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valle de Refaim.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Valley of Rephaim.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14:23, with what will the Lord of hosts sweep "Babylon"?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14:23, ¿con qué barrerá Jehová a “Babilonia”?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14:23, avec quoi L'Éternel des armées balayera-t-il « Babylone »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וְטֵֽאטֵאתִ֙יהָ֙ בְּמַטְאֲטֵ֣א הַשְׁמֵ֔ד</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 la balaierai avec le balai de la destruction,</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barreré con escobas de destrucción»,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sweep it with the broom of destruction,"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15:6, what will be desolate?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15:6, ¿qué cosas serán consumidas?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15:6, qu’est-ce qui sera désolé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כִּֽי־מֵ֥י נִמְרִ֖ים</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les eaux de Nimrim</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aguas de Nimrim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waters of Nimrim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10:21, Who will the remnant of Jacob return to?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10:21, ¿a quién volverá el resto de Jacob?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10:21, Vers qui reviendra le reste de Jacob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אֶל־אֵ֖ל גִּבּֽוֹר׃</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Dieu puissant.</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volverá al Dios fuerte.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Mighty God.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8:14, What will the Lord be for the inhabitants of Jerusalem ?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8:14, ¿qué será Jehová para el morador de Jerusalén?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8:14, Que sera l’Éternel pour les habitants de Jérusalem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לְפַ֣ח וּלְמוֹקֵ֔שׁ לְיוֹשֵׁ֖ב יְרוּשָׁלִָֽם׃</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filet et un piège Pour les habitants de Jérusalem.</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por lazo y red al morador de Jerusalén.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trap and a snare to the inhabitants of Jerusalem.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14:6, what happens to Babylon?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14:6, ¿qué le sucede a Babilonia?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14:6, qu’arrive-t-il à Babylone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מֻרְדָּ֖ף בְּלִ֥י חָשָֽׂךְ׃</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 poursuivi sans ménagement.</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las perseguía con crueldad.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persecuted and no one hinders.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17:2, the cities of what are forsaken?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17:2, ¿las ciudades de qué están abandonadas?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17:2, de quoi sont abandonnées les villes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עֲזֻב֖וֹת עָרֵ֣י עֲרֹעֵ֑ר</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villes d'Aroër sont abandonnées,</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ciudades de Aroer están desamparadas;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cities of Aroer are forsaken;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8:13, Fill in the blank:  Let__________ be your ____________And let ____________be your _______________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8:13, completa el espacio en blanco: sea ____ vuestro _________, y ____ sea vuestro _______.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8:13, remplissez le vide : C'est ___ que vous _____ ________ et ________.</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וְה֥וּא מוֹרַאֲכֶ֖ם וְה֥וּא מַֽעֲרִֽצְכֶֽם׃</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lui que vous devez craindre et redouter.</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sea él vuestro temor, y él sea vuestro miedo.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Him be your fear, And let Him be your dread.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Who has determined that Judah would be a terror to Egypt in the future?  Be specific.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¿quién preparó el plan que hace que la tierra de Judá sea un espanto para Egipto? Sea específico.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19:17, qui a décidé que Juda serait un jour une terreur pour l'Égypte ? Soyez précis.</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עֲצַת֙ יְהוָ֣ה צְבָא֔וֹת</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l'Éternel des armées.</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causa del plan que Jehová de los ejércitos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of the counsel of the Lord of hosts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19:15, what will Egypt not have which the head or tail, Palm branch or bulrush, may do?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19:15, ¿qué resultado tendrá para Egipto cualquier acción hecha por la cabeza, la cola, la rama o el junco?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19:15, que n'aura pas l'Égypte que la tête ou la queue, la branche de palmier ou le jonc, puissent faire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13:9, which day comes with cruelty, wrath, and fierce anger?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13:9, ¿qué día será terrible y vendrá con indignación y ardor de ira?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13:9, quel jour est marqué par la cruauté, la colère et la fureur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יוֹם־יְהוָה֙ בָּ֔א</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le jour de l'Éternel arrive,</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el día de Jehová viene: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day of the Lord comes,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14:16, what other three things will be done by those who say something like: is this the man who shook kingdoms?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14:16, ¿qué otras tres cosas harán quienes digan algo como: "¿Es este aquel varón que trastornaba los reinos?"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14:16, quelles sont les trois autres choses que feront ceux qui disent quelque chose comme : est-ce là l’homme qui a ébranlé les royaumes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רֹאֶ֙יךָ֙ אֵלֶ֣יךָ יַשְׁגִּ֔יחוּ אֵלֶ֖יךָ יִתְבּוֹנָ֑נוּ</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te voient fixent sur toi leurs regards, Ils te considèrent attentivement:</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inclinarán hacia ti los que te vean; te contemplarán, diciendo: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see you will gaze at you, And consider you, saying: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  Which king has died when Isaiah had his vision?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 ¿Qué rey murió cuando Isaías tuvo su visión?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 quel roi est mort quand Ésaïe a eu sa vision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בִּשְׁנַת־מוֹת֙ הַמֶּ֣לֶךְ עֻזִּיָּ֔הוּ</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L'année de la mort du roi Ozias,</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año en que murió el rey Uzías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year that King Uzziah died,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 what does Isaiah said  filled the temple?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 ¿qué dijo Isaías que llenó el Templo?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 qu’est-ce qui, selon Ésaïe, remplissait le temple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וְשׁוּלָ֖יו מְלֵאִ֥ים אֶת־הַהֵיכָֽל׃</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pans de sa robe remplissaient le temple.</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faldas llenaban el Templo.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train of His robe filled the temple.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the noise of a multitude in the mountains like what will be heard?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el estruendo de multitud en los montes, ¿cómo se oirá?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quel bruit fera-t-on entendre dans les montagnes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דְּמ֣וּת עַם־רָ֑ב</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celle d'un peuple nombreux;</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de mucho pueblo;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that of many people!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וְלֹֽא־יִהְיֶ֥ה לְמִצְרַ֖יִם מַֽעֲשֶׂ֑ה</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l'Égypte sera hors d'état de faire</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 aprovechará a Egipto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Neither will there be any work for Egypt,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14:23, who says he will sweep "Babylon" with the broom of destruction?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14:23, ¿quién dice que barrerá “Babilonia” con escobas de destrucción?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14:23, qui dit qu’il balayera « Babylone » avec le balai de la destruction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 יְהוָ֥ה צְבָאֽוֹת׃פ</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 des armées.</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of hosts.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7:14, what is the name of the child to be born?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7:14 ¿Cómo se llamará el niño que nacerá?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7:14, quel est le nom de l’enfant à naître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וְקָרָ֥את שְׁמ֖וֹ עִמָּ֥נוּ אֵֽל׃</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elle lui donnera le nom d'Emmanuel.</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le pondrá por nombre Emanuel.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shall call His name Immanuel.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 when sending the lamb to the ruler of the land, where will it come from, where will it go through, and to where will it go?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 al enviar el cordero al gobernante de la tierra, ¿de dónde vendrá y hacia dónde irá?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 lorsque l’agneau sera envoyé au chef du pays, d’où viendra-t-il, par où passera-t-il et où ira-t-il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מִסֶּ֣לַע מִדְבָּ֑רָה אֶל־הַ֖ר בַּת־צִיּֽוֹן׃</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Envoyez-les de Séla, par le désert, A la montagne de la fille de Sion.</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Sela del desierto al monte de la hija de Sión.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Sela to the wilderness, To the mount of the daughter of Zion.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16:13, the Lord has spoken this word since that time concerning whom?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16:13, ¿sobre quiénes ha hablado Jehová esta palabra desde entonces?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16:13, L'Éternel a prononcé cette parole depuis ce temps-là à l’égard de qui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אֶל־מוֹאָ֖ב</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Moab.</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Moab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concerning Moab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6:10, what part of the body did the Lord say should become dull?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6:10, ¿qué parte del cuerpo dijo el Señor que debía embotarse?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6:10, quelle partie du corps le Seigneur a-t-il dit qui devrait devenir terne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10:28, what did he do at Michmash ?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10:28, ¿qué hizo en Micmas?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10:28, qu'a-t-il fait à Michmash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הַשְׁמֵן֙ לֵב־הָעָ֣ם הַזֶּ֔ה</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Rends insensible le coeur de ce peuple,</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Embota el corazón de este pueblo,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"Make the heart of this people dull,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7:21, when will a man keep alive a young cow and two sheep?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7:21, ¿cuándo podrá un hombre criar una vaca y dos ovejas?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7:21, quand un homme gardera-t-il en vie une jeune vache et deux moutons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tiempo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in that day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The king of Assyria will fill the breadth of whose land?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¿el rey de Asiria llenará la anchura de la tierra de quién?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le roi d’Assyrie remplira l’étendue du pays de qui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עִמָּ֥נוּ אֵֽל׃ ס</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ô Emmanuel!</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Emanuel.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Immanuel.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what two people groups will serve together?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¿qué dos grupos de personas servirán juntos?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quels sont les deux groupes de personnes qui serviront ensemble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וְעָבְד֥וּ מִצְרַ֖יִם אֶת־אַשּֽׁוּר׃ ס</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Égyptiens avec les Assyriens serviront l'Éternel.</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egipcios y los asirios servirán juntos a Jehová.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Egyptians will serve with the Assyrians.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14:20, in comparison to all the kings of the nations what will not be done for Lucifer because he destroyed his land and slew his people?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14:20, en comparación con todos los reyes de la tierra, ¿qué no se le hará a Lucero porque destruyó su tierra y mató a su pueblo?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14:20, en comparaison de tous les rois des nations, que ne fera-t-on pas pour Astre brillant parce qu’il a détruit son pays et tué son peuple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לֹֽא־תֵחַ֤ד אִתָּם֙ בִּקְבוּרָ֔ה</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n'es pas réuni à eux dans le sépulcre,</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serás contado con ellos en la sepultura,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not be joined with them in burial,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what will be done in truth?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una vez dispuesto el trono en misericordia, ¿qué se dice acerca de quién se sentará en él?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que sera-t-il fait en vérité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יַפְקִ֥יד כֵּלָֽיו׃</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Laisse ses bagages</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contará su ejército.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attended to his equipment.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וְיָשַׁ֥ב עָלָ֛יו בֶּאֱמֶ֖ת</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l'on y verra siéger fidèlement,</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sobre él se sentará firmemente,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One will sit on it in truth,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14:17, what did Lucifer not open?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14:17, ¿qué no abrió Lucero?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14:17, qu’est-ce que Astre brillant n’a pas ouvert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אֲסִירָ֖יו לֹא־פָ֥תַח בָּֽיְתָה׃</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ne relâchait point ses prisonniers?</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 sus presos nunca les abrió la cárcel?”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did not open the house of his prisoners?’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11:2, what will the Spirit of the Lord do upon the Rod that shall come forth from the stem of Jesse?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11:2, ¿qué hará el espíritu de Jehová sobre la vara que saldrá del tronco de Isaí?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11:2, que fera l’Esprit du Seigneur sur la verge qui sortira du tronc d’Isaï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וְנָחָ֥ה עָלָ֖יו</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reposera sur lui:</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reposará sobre él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rest upon Him,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 who received this message?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 ¿quién recibió este mensaje?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 qui a reçu ce message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חָזָ֔ה יְשַׁעְיָ֖הוּ בֶּן־אָמֽוֹץ׃</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révélé à Ésaïe, fils d'Amots.</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revelada a Isaías hijo de Amoz.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Isaiah the son of Amoz saw.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11:9, how completely will the earth be full of the knowledge of the Lord?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11:9, ¿cuán llena estará la tierra del conocimiento de Jehová?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11:9, dans quelle mesure la terre sera-t-elle remplie de la connaissance du Seigneur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כַּמַּ֖יִם לַיָּ֥ם מְכַסִּֽים׃ פ</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 fond de la mer par les eaux qui le couvrent.</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las aguas cubren el mar.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the waters cover the sea.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who will be humbled ?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¿Quiénes serán derribados?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10:33, qui sera humilié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When this nation blows a trumpet, how does this affect all the inhabitants of the world?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Cuando esta nación toca una trompeta, ¿cómo afecta esto a todos los habitantes del mundo?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18:3, lorsque cette nation sonnera de la trompette, quel effet cela aura-t-il sur tous les habitants du monde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וְהַגְּבֹהִ֖ים יִשְׁפָּֽלוּ׃</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plus élevés sont abattus.</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altos serán derribados.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haughty will be humbled.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what will be stretching out ?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¿qué se estará extendiendo?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qu'est-ce qui s'étendra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מֻטּ֣וֹת כְּנָפָ֔יו</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déploiement de ses ailes</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Luego, extendiendo sus alas,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stretching out of his wings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8:12, what did all these people call ?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8:12 ¿cómo llama este pueblo a todas estas cosas?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8:12, comment tous ces gens appelaient-ils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לְכֹ֧ל אֲשֶׁר־יֹאמַ֛ר הָעָ֥ם הַזֶּ֖ה קָ֑שֶׁר</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ce peuple appelle conjuration;</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todas las cosas que este pueblo llama conspiración,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Concerning all that this people call a conspiracy,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7:11, what was Ahaz told to ask for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7:11, ¿qué se le dijo a Acaz que pidiera?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7:11, qu'est-ce qu'Achaz a été invité à demander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שְׁאַל־לְךָ֣ א֔וֹת מֵעִ֖ם יְהוָ֣ה אֱלֹהֶ֑יךָ</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Demande en ta faveur un signe à l'Éternel, ton Dieu;</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—Pide para ti una señal de parte de Jehová tu Dios,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"Ask a sign for yourself from the Lord your God;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17:14, at what time will trouble come?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17:14, ¿a qué tiempo aparece el terror?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17:14, à quel moment les ennuis surviendront-ils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לְעֵ֥ת עֶ֙רֶב֙ וְהִנֵּ֣ה בַלָּהָ֔ה</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vient le soir, voici, c'est une ruine soudaine;</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tiempo de la tarde, he aquí el terror;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behold, at eventide, trouble!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8:12, What was Isaiah told not to be afraid of ?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8:12, ¿De qué se le dijo a Isaías que no debía tener miedo?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8:12, de quoi Ésaïe a-t-il été dit de ne pas avoir peur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תִּשְׁמָֽעוּ׃ ס</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Écoutez</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escuchad,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hear it.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וְאֶת־מוֹרָא֥וֹ לֹֽא־תִֽירְא֖וּ</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craignez pas ce qu'il craint,</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temáis lo que ellos temen,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be afraid of their threats,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Where will the Lord of hosts kindle a burning?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¿dónde encenderá Jehová de los ejércitos una hoguera?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10:16, Où l'Éternel des armées allumera-t-il un feu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וְתַ֧חַת כְּבֹד֛וֹ</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sous sa magnificence,</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debajo de su gloria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under his glory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in what type of geological area is the noise of a multitude heard?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¿en qué tipo de zona geológica se oye el estruendo de multitud?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dans quel type de zone géologique entend-on le bruit d’une multitude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בֶּֽהָרִ֖ים</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les montagnes,</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los montes,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mountains,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2025-11-12T14:03:26Z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