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37.xml.rels" ContentType="application/vnd.openxmlformats-package.relationships+xml"/>
  <Override PartName="/ppt/slides/_rels/slide3.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spAutoFit/>
          </a:bodyPr>
          <a:p>
            <a:pPr indent="0" algn="ctr">
              <a:buNone/>
            </a:pPr>
            <a:endParaRPr b="0" lang="en-US" sz="3200" strike="noStrike" u="none">
              <a:solidFill>
                <a:srgbClr val="ffffff"/>
              </a:solidFill>
              <a:effectLst/>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effectLst/>
                <a:uFillTx/>
                <a:latin typeface="Arial"/>
              </a:rPr>
              <a:t>Click to edit the outline text format</a:t>
            </a:r>
            <a:endParaRPr b="0" lang="en-US" sz="32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effectLst/>
                <a:uFillTx/>
                <a:latin typeface="Arial"/>
              </a:rPr>
              <a:t>Second Outline Level</a:t>
            </a:r>
            <a:endParaRPr b="0" lang="en-US" sz="2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effectLst/>
                <a:uFillTx/>
                <a:latin typeface="Arial"/>
              </a:rPr>
              <a:t>Third Outline Level</a:t>
            </a:r>
            <a:endParaRPr b="0" lang="en-US" sz="24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effectLst/>
                <a:uFillTx/>
                <a:latin typeface="Arial"/>
              </a:rPr>
              <a:t>Fourth Outline Level</a:t>
            </a:r>
            <a:endParaRPr b="0" lang="en-US" sz="20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effectLst/>
                <a:uFillTx/>
                <a:latin typeface="Arial"/>
              </a:rPr>
              <a:t>Fifth Outline Level</a:t>
            </a:r>
            <a:endParaRPr b="0" lang="en-US" sz="20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effectLst/>
                <a:uFillTx/>
                <a:latin typeface="Arial"/>
              </a:rPr>
              <a:t>Sixth Outline Level</a:t>
            </a:r>
            <a:endParaRPr b="0" lang="en-US" sz="20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effectLst/>
                <a:uFillTx/>
                <a:latin typeface="Arial"/>
              </a:rPr>
              <a:t>Seventh Outline Level</a:t>
            </a:r>
            <a:endParaRPr b="0" lang="en-US" sz="20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ADVENTURER BIBLE EXPERIENCE</a:t>
            </a:r>
            <a:r>
              <a:rPr b="0" lang="en-US" sz="6600" strike="noStrike" u="none">
                <a:solidFill>
                  <a:schemeClr val="dk1"/>
                </a:solidFill>
                <a:effectLst/>
                <a:uFillTx/>
                <a:latin typeface="Georgia"/>
                <a:ea typeface="DejaVu Sans"/>
              </a:rPr>
              <a:t>	</a:t>
            </a:r>
            <a:r>
              <a:rPr b="0" lang="en-US" sz="6600" strike="noStrike" u="none">
                <a:solidFill>
                  <a:schemeClr val="dk1"/>
                </a:solidFill>
                <a:effectLst/>
                <a:uFillTx/>
                <a:latin typeface="Georgia"/>
                <a:ea typeface="DejaVu Sans"/>
              </a:rPr>
              <a:t>	</a:t>
            </a:r>
            <a:endParaRPr b="0" lang="en-US" sz="6600" strike="noStrike" u="none">
              <a:solidFill>
                <a:srgbClr val="ffffff"/>
              </a:solidFill>
              <a:effectLst/>
              <a:uFillTx/>
              <a:latin typeface="Arial"/>
            </a:endParaRPr>
          </a:p>
        </p:txBody>
      </p:sp>
      <p:sp>
        <p:nvSpPr>
          <p:cNvPr id="61" name="PlaceHolder 2"/>
          <p:cNvSpPr>
            <a:spLocks noGrp="1"/>
          </p:cNvSpPr>
          <p:nvPr>
            <p:ph type="subTitle"/>
          </p:nvPr>
        </p:nvSpPr>
        <p:spPr>
          <a:xfrm>
            <a:off x="158760" y="4614480"/>
            <a:ext cx="8810640" cy="174708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2026</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Unofficial Practice Test</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ISAIAH 6-19</a:t>
            </a:r>
            <a:endParaRPr b="0" lang="en-US" sz="2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a:t>
            </a:r>
            <a:endParaRPr b="0" lang="en-US" sz="4400" strike="noStrike" u="none">
              <a:solidFill>
                <a:srgbClr val="ffffff"/>
              </a:solidFill>
              <a:effectLst/>
              <a:uFillTx/>
              <a:latin typeface="Arial"/>
            </a:endParaRPr>
          </a:p>
        </p:txBody>
      </p:sp>
      <p:sp>
        <p:nvSpPr>
          <p:cNvPr id="17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10:14, What has found like a nest the riches of the people?  </a:t>
            </a:r>
            <a:endParaRPr b="0" lang="en-US" sz="3200" strike="noStrike" u="none">
              <a:solidFill>
                <a:srgbClr val="ffffff"/>
              </a:solidFill>
              <a:effectLst/>
              <a:uFillTx/>
              <a:latin typeface="Arial"/>
            </a:endParaRPr>
          </a:p>
        </p:txBody>
      </p:sp>
      <p:sp>
        <p:nvSpPr>
          <p:cNvPr id="172" name="PlaceHolder 2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10:14, ¿qué riquezas de los pueblos ha hallado semejante a un nido? </a:t>
            </a:r>
            <a:endParaRPr b="0" lang="en-US" sz="3200" strike="noStrike" u="none">
              <a:solidFill>
                <a:srgbClr val="ffffff"/>
              </a:solidFill>
              <a:effectLst/>
              <a:uFillTx/>
              <a:latin typeface="Arial"/>
            </a:endParaRPr>
          </a:p>
        </p:txBody>
      </p:sp>
      <p:sp>
        <p:nvSpPr>
          <p:cNvPr id="173" name="PlaceHolder 3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10:14, Qu'est-ce qui a trouvé comme un nid les richesses du peuple ?</a:t>
            </a:r>
            <a:endParaRPr b="0" lang="en-US" sz="3200" strike="noStrike" u="none">
              <a:solidFill>
                <a:srgbClr val="ffffff"/>
              </a:solidFill>
              <a:effectLst/>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5" name="TextBox 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6" name="TextBox 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7" name="TextBox 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8" name="TextBox 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9" name="TextBox 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0" name="TextBox 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1" name="TextBox 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2" name="TextBox 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3" name="TextBox 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4" name="TextBox 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5" name="TextBox 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6" name="TextBox 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7" name="TextBox 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8" name="TextBox 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9" name="TextBox 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0" name="TextBox 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1" name="TextBox 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2" name="TextBox 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3" name="TextBox 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4" name="TextBox 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5" name="TextBox 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6" name="TextBox 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7" name="TextBox 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8" name="TextBox 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9" name="TextBox 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יָדִי֙</a:t>
            </a:r>
            <a:endParaRPr b="0" lang="en-US" sz="3200" strike="noStrike" u="none">
              <a:solidFill>
                <a:srgbClr val="ffffff"/>
              </a:solidFill>
              <a:effectLst/>
              <a:uFillTx/>
              <a:latin typeface="Arial"/>
            </a:endParaRPr>
          </a:p>
        </p:txBody>
      </p:sp>
      <p:sp>
        <p:nvSpPr>
          <p:cNvPr id="20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J'ai mis la main</a:t>
            </a:r>
            <a:endParaRPr b="0" lang="en-US" sz="3200" strike="noStrike" u="none">
              <a:solidFill>
                <a:srgbClr val="ffffff"/>
              </a:solidFill>
              <a:effectLst/>
              <a:uFillTx/>
              <a:latin typeface="Arial"/>
            </a:endParaRPr>
          </a:p>
        </p:txBody>
      </p:sp>
      <p:sp>
        <p:nvSpPr>
          <p:cNvPr id="20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Mi mano </a:t>
            </a:r>
            <a:endParaRPr b="0" lang="en-US" sz="3200" strike="noStrike" u="none">
              <a:solidFill>
                <a:srgbClr val="ffffff"/>
              </a:solidFill>
              <a:effectLst/>
              <a:uFillTx/>
              <a:latin typeface="Arial"/>
            </a:endParaRPr>
          </a:p>
        </p:txBody>
      </p:sp>
      <p:sp>
        <p:nvSpPr>
          <p:cNvPr id="20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My hand  </a:t>
            </a:r>
            <a:endParaRPr b="0" lang="en-US" sz="3200" strike="noStrike" u="none">
              <a:solidFill>
                <a:srgbClr val="ffffff"/>
              </a:solidFill>
              <a:effectLst/>
              <a:uFillTx/>
              <a:latin typeface="Arial"/>
            </a:endParaRPr>
          </a:p>
        </p:txBody>
      </p:sp>
      <p:sp>
        <p:nvSpPr>
          <p:cNvPr id="20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a:t>
            </a:r>
            <a:endParaRPr b="0" lang="en-US" sz="4400" strike="noStrike" u="none">
              <a:solidFill>
                <a:srgbClr val="ffffff"/>
              </a:solidFill>
              <a:effectLst/>
              <a:uFillTx/>
              <a:latin typeface="Arial"/>
            </a:endParaRPr>
          </a:p>
        </p:txBody>
      </p:sp>
      <p:sp>
        <p:nvSpPr>
          <p:cNvPr id="20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10:16, who will send leanness among the fat ones?  </a:t>
            </a:r>
            <a:endParaRPr b="0" lang="en-US" sz="3200" strike="noStrike" u="none">
              <a:solidFill>
                <a:srgbClr val="ffffff"/>
              </a:solidFill>
              <a:effectLst/>
              <a:uFillTx/>
              <a:latin typeface="Arial"/>
            </a:endParaRPr>
          </a:p>
        </p:txBody>
      </p:sp>
      <p:sp>
        <p:nvSpPr>
          <p:cNvPr id="207" name="PlaceHolder 1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10:16 ¿quién enviará sebilidad sobre sus robustos? </a:t>
            </a:r>
            <a:endParaRPr b="0" lang="en-US" sz="3200" strike="noStrike" u="none">
              <a:solidFill>
                <a:srgbClr val="ffffff"/>
              </a:solidFill>
              <a:effectLst/>
              <a:uFillTx/>
              <a:latin typeface="Arial"/>
            </a:endParaRPr>
          </a:p>
        </p:txBody>
      </p:sp>
      <p:sp>
        <p:nvSpPr>
          <p:cNvPr id="208" name="PlaceHolder 1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10:16, qui enverra la maigreur parmi les gras ?</a:t>
            </a:r>
            <a:endParaRPr b="0" lang="en-US" sz="3200" strike="noStrike" u="none">
              <a:solidFill>
                <a:srgbClr val="ffffff"/>
              </a:solidFill>
              <a:effectLst/>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0" name="TextBox 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1" name="TextBox 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2" name="TextBox 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3" name="TextBox 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4" name="TextBox 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5" name="TextBox 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6" name="TextBox 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7" name="TextBox 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8" name="TextBox 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9" name="TextBox 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0" name="TextBox 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1" name="TextBox 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2" name="TextBox 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3" name="TextBox 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4" name="TextBox 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5" name="TextBox 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6" name="TextBox 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7" name="TextBox 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8" name="TextBox 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9" name="TextBox 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0" name="TextBox 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1" name="TextBox 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2" name="TextBox 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3" name="TextBox 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4" name="TextBox 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לָ֠כֵן יְשַׁלַּ֨ח הָאָד֜וֹן יְהוָ֧ה צְבָא֛וֹת</a:t>
            </a:r>
            <a:endParaRPr b="0" lang="en-US" sz="3200" strike="noStrike" u="none">
              <a:solidFill>
                <a:srgbClr val="ffffff"/>
              </a:solidFill>
              <a:effectLst/>
              <a:uFillTx/>
              <a:latin typeface="Arial"/>
            </a:endParaRPr>
          </a:p>
        </p:txBody>
      </p:sp>
      <p:sp>
        <p:nvSpPr>
          <p:cNvPr id="23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C'est pourquoi le Seigneur, le Seigneur des armées,</a:t>
            </a:r>
            <a:endParaRPr b="0" lang="en-US" sz="3200" strike="noStrike" u="none">
              <a:solidFill>
                <a:srgbClr val="ffffff"/>
              </a:solidFill>
              <a:effectLst/>
              <a:uFillTx/>
              <a:latin typeface="Arial"/>
            </a:endParaRPr>
          </a:p>
        </p:txBody>
      </p:sp>
      <p:sp>
        <p:nvSpPr>
          <p:cNvPr id="23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esto el Señor, Jehová de los ejércitos, </a:t>
            </a:r>
            <a:endParaRPr b="0" lang="en-US" sz="3200" strike="noStrike" u="none">
              <a:solidFill>
                <a:srgbClr val="ffffff"/>
              </a:solidFill>
              <a:effectLst/>
              <a:uFillTx/>
              <a:latin typeface="Arial"/>
            </a:endParaRPr>
          </a:p>
        </p:txBody>
      </p:sp>
      <p:sp>
        <p:nvSpPr>
          <p:cNvPr id="23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Therefore the Lord, the Lord of hosts,  </a:t>
            </a:r>
            <a:endParaRPr b="0" lang="en-US" sz="3200" strike="noStrike" u="none">
              <a:solidFill>
                <a:srgbClr val="ffffff"/>
              </a:solidFill>
              <a:effectLst/>
              <a:uFillTx/>
              <a:latin typeface="Arial"/>
            </a:endParaRPr>
          </a:p>
        </p:txBody>
      </p:sp>
      <p:sp>
        <p:nvSpPr>
          <p:cNvPr id="23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a:t>
            </a:r>
            <a:endParaRPr b="0" lang="en-US" sz="4400" strike="noStrike" u="none">
              <a:solidFill>
                <a:srgbClr val="ffffff"/>
              </a:solidFill>
              <a:effectLst/>
              <a:uFillTx/>
              <a:latin typeface="Arial"/>
            </a:endParaRPr>
          </a:p>
        </p:txBody>
      </p:sp>
      <p:sp>
        <p:nvSpPr>
          <p:cNvPr id="24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7:19, What will the fly and the bee do in addition to rest?  </a:t>
            </a:r>
            <a:endParaRPr b="0" lang="en-US" sz="3200" strike="noStrike" u="none">
              <a:solidFill>
                <a:srgbClr val="ffffff"/>
              </a:solidFill>
              <a:effectLst/>
              <a:uFillTx/>
              <a:latin typeface="Arial"/>
            </a:endParaRPr>
          </a:p>
        </p:txBody>
      </p:sp>
      <p:sp>
        <p:nvSpPr>
          <p:cNvPr id="242" name="PlaceHolder 3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7:19, ¿Qué harán el tábano y la abeja además de acampar? </a:t>
            </a:r>
            <a:endParaRPr b="0" lang="en-US" sz="3200" strike="noStrike" u="none">
              <a:solidFill>
                <a:srgbClr val="ffffff"/>
              </a:solidFill>
              <a:effectLst/>
              <a:uFillTx/>
              <a:latin typeface="Arial"/>
            </a:endParaRPr>
          </a:p>
        </p:txBody>
      </p:sp>
      <p:sp>
        <p:nvSpPr>
          <p:cNvPr id="243" name="PlaceHolder 3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7:19, que feront la mouche et l’abeille en plus de se reposer ?</a:t>
            </a:r>
            <a:endParaRPr b="0" lang="en-US" sz="3200" strike="noStrike" u="none">
              <a:solidFill>
                <a:srgbClr val="ffffff"/>
              </a:solidFill>
              <a:effectLst/>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5" name="TextBox 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6" name="TextBox 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7" name="TextBox 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8" name="TextBox 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9" name="TextBox 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0" name="TextBox 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1" name="TextBox 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2" name="TextBox 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3" name="TextBox 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4" name="TextBox 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5" name="TextBox 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6" name="TextBox 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7" name="TextBox 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8" name="TextBox 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9" name="TextBox 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0" name="TextBox 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1" name="TextBox 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2" name="TextBox 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3" name="TextBox 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4" name="TextBox 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5" name="TextBox 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6" name="TextBox 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7" name="TextBox 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8" name="TextBox 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9" name="TextBox 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וּבָ֨אוּ</a:t>
            </a:r>
            <a:endParaRPr b="0" lang="en-US" sz="3200" strike="noStrike" u="none">
              <a:solidFill>
                <a:srgbClr val="ffffff"/>
              </a:solidFill>
              <a:effectLst/>
              <a:uFillTx/>
              <a:latin typeface="Arial"/>
            </a:endParaRPr>
          </a:p>
        </p:txBody>
      </p:sp>
      <p:sp>
        <p:nvSpPr>
          <p:cNvPr id="27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Elles viendront,</a:t>
            </a:r>
            <a:endParaRPr b="0" lang="en-US" sz="3200" strike="noStrike" u="none">
              <a:solidFill>
                <a:srgbClr val="ffffff"/>
              </a:solidFill>
              <a:effectLst/>
              <a:uFillTx/>
              <a:latin typeface="Arial"/>
            </a:endParaRPr>
          </a:p>
        </p:txBody>
      </p:sp>
      <p:sp>
        <p:nvSpPr>
          <p:cNvPr id="27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Ellos vendrán </a:t>
            </a:r>
            <a:endParaRPr b="0" lang="en-US" sz="3200" strike="noStrike" u="none">
              <a:solidFill>
                <a:srgbClr val="ffffff"/>
              </a:solidFill>
              <a:effectLst/>
              <a:uFillTx/>
              <a:latin typeface="Arial"/>
            </a:endParaRPr>
          </a:p>
        </p:txBody>
      </p:sp>
      <p:sp>
        <p:nvSpPr>
          <p:cNvPr id="27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will come,  </a:t>
            </a:r>
            <a:endParaRPr b="0" lang="en-US" sz="3200" strike="noStrike" u="none">
              <a:solidFill>
                <a:srgbClr val="ffffff"/>
              </a:solidFill>
              <a:effectLst/>
              <a:uFillTx/>
              <a:latin typeface="Arial"/>
            </a:endParaRPr>
          </a:p>
        </p:txBody>
      </p:sp>
      <p:sp>
        <p:nvSpPr>
          <p:cNvPr id="27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a:t>
            </a:r>
            <a:endParaRPr b="0" lang="en-US" sz="4400" strike="noStrike" u="none">
              <a:solidFill>
                <a:srgbClr val="ffffff"/>
              </a:solidFill>
              <a:effectLst/>
              <a:uFillTx/>
              <a:latin typeface="Arial"/>
            </a:endParaRPr>
          </a:p>
        </p:txBody>
      </p:sp>
      <p:sp>
        <p:nvSpPr>
          <p:cNvPr id="27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6:5, Where did Isaiah say he dwells?  </a:t>
            </a:r>
            <a:endParaRPr b="0" lang="en-US" sz="3200" strike="noStrike" u="none">
              <a:solidFill>
                <a:srgbClr val="ffffff"/>
              </a:solidFill>
              <a:effectLst/>
              <a:uFillTx/>
              <a:latin typeface="Arial"/>
            </a:endParaRPr>
          </a:p>
        </p:txBody>
      </p:sp>
      <p:sp>
        <p:nvSpPr>
          <p:cNvPr id="277" name="PlaceHolder 4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6:5, ¿Dónde dijo Isaías que habitaba? </a:t>
            </a:r>
            <a:endParaRPr b="0" lang="en-US" sz="3200" strike="noStrike" u="none">
              <a:solidFill>
                <a:srgbClr val="ffffff"/>
              </a:solidFill>
              <a:effectLst/>
              <a:uFillTx/>
              <a:latin typeface="Arial"/>
            </a:endParaRPr>
          </a:p>
        </p:txBody>
      </p:sp>
      <p:sp>
        <p:nvSpPr>
          <p:cNvPr id="278" name="PlaceHolder 4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6:5, où Ésaïe a-t-il dit qu’il habitait ?</a:t>
            </a:r>
            <a:endParaRPr b="0" lang="en-US" sz="3200" strike="noStrike" u="none">
              <a:solidFill>
                <a:srgbClr val="ffffff"/>
              </a:solidFill>
              <a:effectLst/>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0" name="TextBox 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1" name="TextBox 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2" name="TextBox 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3" name="TextBox 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4" name="TextBox 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5" name="TextBox 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6" name="TextBox 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7" name="TextBox 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8" name="TextBox 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9" name="TextBox 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0" name="TextBox 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1" name="TextBox 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2" name="TextBox 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3" name="TextBox 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4" name="TextBox 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5" name="TextBox 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6" name="TextBox 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7" name="TextBox 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8" name="TextBox 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9" name="TextBox 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0" name="TextBox 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1" name="TextBox 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2" name="TextBox 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3" name="TextBox 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4" name="TextBox 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וּבְתוֹךְ֙ עַם־טְמֵ֣א שְׂפָתַ֔יִם אָנֹכִ֖י יוֹשֵׁ֑ב</a:t>
            </a:r>
            <a:endParaRPr b="0" lang="en-US" sz="3200" strike="noStrike" u="none">
              <a:solidFill>
                <a:srgbClr val="ffffff"/>
              </a:solidFill>
              <a:effectLst/>
              <a:uFillTx/>
              <a:latin typeface="Arial"/>
            </a:endParaRPr>
          </a:p>
        </p:txBody>
      </p:sp>
      <p:sp>
        <p:nvSpPr>
          <p:cNvPr id="30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j'habite au milieu d'un peuple dont les lèvres sont impures,</a:t>
            </a:r>
            <a:endParaRPr b="0" lang="en-US" sz="3200" strike="noStrike" u="none">
              <a:solidFill>
                <a:srgbClr val="ffffff"/>
              </a:solidFill>
              <a:effectLst/>
              <a:uFillTx/>
              <a:latin typeface="Arial"/>
            </a:endParaRPr>
          </a:p>
        </p:txBody>
      </p:sp>
      <p:sp>
        <p:nvSpPr>
          <p:cNvPr id="30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habitando en medio de pueblo que tiene labios inmundos, </a:t>
            </a:r>
            <a:endParaRPr b="0" lang="en-US" sz="3200" strike="noStrike" u="none">
              <a:solidFill>
                <a:srgbClr val="ffffff"/>
              </a:solidFill>
              <a:effectLst/>
              <a:uFillTx/>
              <a:latin typeface="Arial"/>
            </a:endParaRPr>
          </a:p>
        </p:txBody>
      </p:sp>
      <p:sp>
        <p:nvSpPr>
          <p:cNvPr id="30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I dwell in the midst of a people of unclean lips;  </a:t>
            </a:r>
            <a:endParaRPr b="0" lang="en-US" sz="3200" strike="noStrike" u="none">
              <a:solidFill>
                <a:srgbClr val="ffffff"/>
              </a:solidFill>
              <a:effectLst/>
              <a:uFillTx/>
              <a:latin typeface="Arial"/>
            </a:endParaRPr>
          </a:p>
        </p:txBody>
      </p:sp>
      <p:sp>
        <p:nvSpPr>
          <p:cNvPr id="30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a:t>
            </a:r>
            <a:endParaRPr b="0" lang="en-US" sz="4400" strike="noStrike" u="none">
              <a:solidFill>
                <a:srgbClr val="ffffff"/>
              </a:solidFill>
              <a:effectLst/>
              <a:uFillTx/>
              <a:latin typeface="Arial"/>
            </a:endParaRPr>
          </a:p>
        </p:txBody>
      </p:sp>
      <p:sp>
        <p:nvSpPr>
          <p:cNvPr id="31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10:15, several impossible things are mentioned.  What does it say about a staff?  </a:t>
            </a:r>
            <a:endParaRPr b="0" lang="en-US" sz="3200" strike="noStrike" u="none">
              <a:solidFill>
                <a:srgbClr val="ffffff"/>
              </a:solidFill>
              <a:effectLst/>
              <a:uFillTx/>
              <a:latin typeface="Arial"/>
            </a:endParaRPr>
          </a:p>
        </p:txBody>
      </p:sp>
      <p:sp>
        <p:nvSpPr>
          <p:cNvPr id="312" name="PlaceHolder 5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10:15, se mencionan varias cosas imposibles. ¿Qué dice sobre la vara? </a:t>
            </a:r>
            <a:endParaRPr b="0" lang="en-US" sz="3200" strike="noStrike" u="none">
              <a:solidFill>
                <a:srgbClr val="ffffff"/>
              </a:solidFill>
              <a:effectLst/>
              <a:uFillTx/>
              <a:latin typeface="Arial"/>
            </a:endParaRPr>
          </a:p>
        </p:txBody>
      </p:sp>
      <p:sp>
        <p:nvSpPr>
          <p:cNvPr id="313" name="PlaceHolder 5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10:15, plusieurs choses impossibles sont mentionnées. Que dit-on à propos du bâton ?</a:t>
            </a:r>
            <a:endParaRPr b="0" lang="en-US" sz="3200" strike="noStrike" u="none">
              <a:solidFill>
                <a:srgbClr val="ffffff"/>
              </a:solidFill>
              <a:effectLst/>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5" name="TextBox 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6" name="TextBox 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7" name="TextBox 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8" name="TextBox 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9" name="TextBox 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20" name="TextBox 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21" name="TextBox 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22" name="TextBox 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23" name="TextBox 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24" name="TextBox 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25" name="TextBox 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26" name="TextBox 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27" name="TextBox 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28" name="TextBox 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29" name="TextBox 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30" name="TextBox 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31" name="TextBox 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32" name="TextBox 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33" name="TextBox 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34" name="TextBox 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35" name="TextBox 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36" name="TextBox 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37" name="TextBox 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38" name="TextBox 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39" name="TextBox 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כְּהָרִ֥ים מַטֶּ֖ה לֹא־עֵֽץ׃</a:t>
            </a:r>
            <a:endParaRPr b="0" lang="en-US" sz="3200" strike="noStrike" u="none">
              <a:solidFill>
                <a:srgbClr val="ffffff"/>
              </a:solidFill>
              <a:effectLst/>
              <a:uFillTx/>
              <a:latin typeface="Arial"/>
            </a:endParaRPr>
          </a:p>
        </p:txBody>
      </p:sp>
      <p:sp>
        <p:nvSpPr>
          <p:cNvPr id="34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si le bâton soulevait celui qui n'est pas du bois!</a:t>
            </a:r>
            <a:endParaRPr b="0" lang="en-US" sz="3200" strike="noStrike" u="none">
              <a:solidFill>
                <a:srgbClr val="ffffff"/>
              </a:solidFill>
              <a:effectLst/>
              <a:uFillTx/>
              <a:latin typeface="Arial"/>
            </a:endParaRPr>
          </a:p>
        </p:txBody>
      </p:sp>
      <p:sp>
        <p:nvSpPr>
          <p:cNvPr id="34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si levantara la vara al que no es un leño! </a:t>
            </a:r>
            <a:endParaRPr b="0" lang="en-US" sz="3200" strike="noStrike" u="none">
              <a:solidFill>
                <a:srgbClr val="ffffff"/>
              </a:solidFill>
              <a:effectLst/>
              <a:uFillTx/>
              <a:latin typeface="Arial"/>
            </a:endParaRPr>
          </a:p>
        </p:txBody>
      </p:sp>
      <p:sp>
        <p:nvSpPr>
          <p:cNvPr id="34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Or as if a staff could lift up, as if it were not wood!  </a:t>
            </a:r>
            <a:endParaRPr b="0" lang="en-US" sz="3200" strike="noStrike" u="none">
              <a:solidFill>
                <a:srgbClr val="ffffff"/>
              </a:solidFill>
              <a:effectLst/>
              <a:uFillTx/>
              <a:latin typeface="Arial"/>
            </a:endParaRPr>
          </a:p>
        </p:txBody>
      </p:sp>
      <p:sp>
        <p:nvSpPr>
          <p:cNvPr id="34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2840" cy="493236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are some differences due to the difference in Bible translations.</a:t>
            </a:r>
            <a:endParaRPr b="0" lang="en-US" sz="2100" strike="noStrike" u="none">
              <a:solidFill>
                <a:srgbClr val="ffffff"/>
              </a:solidFill>
              <a:effectLst/>
              <a:uFillTx/>
              <a:latin typeface="Arial"/>
            </a:endParaRPr>
          </a:p>
          <a:p>
            <a:pPr defTabSz="457200">
              <a:lnSpc>
                <a:spcPct val="100000"/>
              </a:lnSpc>
              <a:spcBef>
                <a:spcPts val="210"/>
              </a:spcBef>
              <a:tabLst>
                <a:tab algn="l" pos="0"/>
              </a:tabLst>
            </a:pPr>
            <a:endParaRPr b="0" lang="en-US" sz="105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Aviso</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effectLst/>
              <a:uFillTx/>
              <a:latin typeface="Arial"/>
            </a:endParaRPr>
          </a:p>
          <a:p>
            <a:pPr defTabSz="457200">
              <a:lnSpc>
                <a:spcPct val="100000"/>
              </a:lnSpc>
              <a:spcBef>
                <a:spcPts val="479"/>
              </a:spcBef>
              <a:tabLst>
                <a:tab algn="l" pos="0"/>
              </a:tabLst>
            </a:pP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 de non-responsabilité :</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effectLst/>
              <a:uFillTx/>
              <a:latin typeface="Arial"/>
            </a:endParaRPr>
          </a:p>
        </p:txBody>
      </p:sp>
      <p:sp>
        <p:nvSpPr>
          <p:cNvPr id="63" name="TextBox 42"/>
          <p:cNvSpPr/>
          <p:nvPr/>
        </p:nvSpPr>
        <p:spPr>
          <a:xfrm>
            <a:off x="2514600" y="228600"/>
            <a:ext cx="6396120" cy="195660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Disclaimer:</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effectLst/>
                <a:uFillTx/>
                <a:latin typeface="Georgia"/>
                <a:ea typeface="DejaVu Sans"/>
              </a:rPr>
              <a:t> There </a:t>
            </a:r>
            <a:endParaRPr b="0" lang="en-US" sz="21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a:t>
            </a:r>
            <a:endParaRPr b="0" lang="en-US" sz="4400" strike="noStrike" u="none">
              <a:solidFill>
                <a:srgbClr val="ffffff"/>
              </a:solidFill>
              <a:effectLst/>
              <a:uFillTx/>
              <a:latin typeface="Arial"/>
            </a:endParaRPr>
          </a:p>
        </p:txBody>
      </p:sp>
      <p:sp>
        <p:nvSpPr>
          <p:cNvPr id="34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11:2, what shall rest upon the Branch that shall grow out of the roots of Jesse?  </a:t>
            </a:r>
            <a:endParaRPr b="0" lang="en-US" sz="3200" strike="noStrike" u="none">
              <a:solidFill>
                <a:srgbClr val="ffffff"/>
              </a:solidFill>
              <a:effectLst/>
              <a:uFillTx/>
              <a:latin typeface="Arial"/>
            </a:endParaRPr>
          </a:p>
        </p:txBody>
      </p:sp>
      <p:sp>
        <p:nvSpPr>
          <p:cNvPr id="347" name="PlaceHolder 6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11:2, ¿qué reposará sobre el vástago que retoñará de las raíces de Isaí? </a:t>
            </a:r>
            <a:endParaRPr b="0" lang="en-US" sz="3200" strike="noStrike" u="none">
              <a:solidFill>
                <a:srgbClr val="ffffff"/>
              </a:solidFill>
              <a:effectLst/>
              <a:uFillTx/>
              <a:latin typeface="Arial"/>
            </a:endParaRPr>
          </a:p>
        </p:txBody>
      </p:sp>
      <p:sp>
        <p:nvSpPr>
          <p:cNvPr id="348" name="PlaceHolder 6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11:2, qu’est-ce qui reposera sur le rejeton qui sortira des racines d’Isaï ?</a:t>
            </a:r>
            <a:endParaRPr b="0" lang="en-US" sz="3200" strike="noStrike" u="none">
              <a:solidFill>
                <a:srgbClr val="ffffff"/>
              </a:solidFill>
              <a:effectLst/>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50" name="TextBox 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51" name="TextBox 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52" name="TextBox 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53" name="TextBox 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54" name="TextBox 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55" name="TextBox 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56" name="TextBox 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57" name="TextBox 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58" name="TextBox 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59" name="TextBox 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60" name="TextBox 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61" name="TextBox 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62" name="TextBox 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63" name="TextBox 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64" name="TextBox 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65" name="TextBox 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66" name="TextBox 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67" name="TextBox 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68" name="TextBox 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69" name="TextBox 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70" name="TextBox 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71" name="TextBox 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72" name="TextBox 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73" name="TextBox 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74" name="TextBox 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ר֣וּחַ יְהוָ֑ה</a:t>
            </a:r>
            <a:endParaRPr b="0" lang="en-US" sz="3200" strike="noStrike" u="none">
              <a:solidFill>
                <a:srgbClr val="ffffff"/>
              </a:solidFill>
              <a:effectLst/>
              <a:uFillTx/>
              <a:latin typeface="Arial"/>
            </a:endParaRPr>
          </a:p>
        </p:txBody>
      </p:sp>
      <p:sp>
        <p:nvSpPr>
          <p:cNvPr id="37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L'Esprit de l'Éternel</a:t>
            </a:r>
            <a:endParaRPr b="0" lang="en-US" sz="3200" strike="noStrike" u="none">
              <a:solidFill>
                <a:srgbClr val="ffffff"/>
              </a:solidFill>
              <a:effectLst/>
              <a:uFillTx/>
              <a:latin typeface="Arial"/>
            </a:endParaRPr>
          </a:p>
        </p:txBody>
      </p:sp>
      <p:sp>
        <p:nvSpPr>
          <p:cNvPr id="37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espíritu de Jehová: </a:t>
            </a:r>
            <a:endParaRPr b="0" lang="en-US" sz="3200" strike="noStrike" u="none">
              <a:solidFill>
                <a:srgbClr val="ffffff"/>
              </a:solidFill>
              <a:effectLst/>
              <a:uFillTx/>
              <a:latin typeface="Arial"/>
            </a:endParaRPr>
          </a:p>
        </p:txBody>
      </p:sp>
      <p:sp>
        <p:nvSpPr>
          <p:cNvPr id="37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Spirit of the Lord  </a:t>
            </a:r>
            <a:endParaRPr b="0" lang="en-US" sz="3200" strike="noStrike" u="none">
              <a:solidFill>
                <a:srgbClr val="ffffff"/>
              </a:solidFill>
              <a:effectLst/>
              <a:uFillTx/>
              <a:latin typeface="Arial"/>
            </a:endParaRPr>
          </a:p>
        </p:txBody>
      </p:sp>
      <p:sp>
        <p:nvSpPr>
          <p:cNvPr id="37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#10</a:t>
            </a:r>
            <a:endParaRPr b="0" lang="en-US" sz="4400" strike="noStrike" u="none">
              <a:solidFill>
                <a:srgbClr val="ffffff"/>
              </a:solidFill>
              <a:effectLst/>
              <a:uFillTx/>
              <a:latin typeface="Arial"/>
            </a:endParaRPr>
          </a:p>
        </p:txBody>
      </p:sp>
      <p:sp>
        <p:nvSpPr>
          <p:cNvPr id="38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6:1, How did Isaiah describe the throne?  </a:t>
            </a:r>
            <a:endParaRPr b="0" lang="en-US" sz="3200" strike="noStrike" u="none">
              <a:solidFill>
                <a:srgbClr val="ffffff"/>
              </a:solidFill>
              <a:effectLst/>
              <a:uFillTx/>
              <a:latin typeface="Arial"/>
            </a:endParaRPr>
          </a:p>
        </p:txBody>
      </p:sp>
      <p:sp>
        <p:nvSpPr>
          <p:cNvPr id="382" name="PlaceHolder 7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6:1, ¿Cómo describió Isaías el trono? </a:t>
            </a:r>
            <a:endParaRPr b="0" lang="en-US" sz="3200" strike="noStrike" u="none">
              <a:solidFill>
                <a:srgbClr val="ffffff"/>
              </a:solidFill>
              <a:effectLst/>
              <a:uFillTx/>
              <a:latin typeface="Arial"/>
            </a:endParaRPr>
          </a:p>
        </p:txBody>
      </p:sp>
      <p:sp>
        <p:nvSpPr>
          <p:cNvPr id="383" name="PlaceHolder 7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6:1, comment Ésaïe a-t-il décrit le trône ?</a:t>
            </a:r>
            <a:endParaRPr b="0" lang="en-US" sz="3200" strike="noStrike" u="none">
              <a:solidFill>
                <a:srgbClr val="ffffff"/>
              </a:solidFill>
              <a:effectLst/>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85" name="TextBox 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86" name="TextBox 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87" name="TextBox 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88" name="TextBox 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89" name="TextBox 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90" name="TextBox 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91" name="TextBox 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92" name="TextBox 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93" name="TextBox 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94" name="TextBox 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95" name="TextBox 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96" name="TextBox 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97" name="TextBox 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98" name="TextBox 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99" name="TextBox 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00" name="TextBox 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01" name="TextBox 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02" name="TextBox 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03" name="TextBox 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04" name="TextBox 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05" name="TextBox 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06" name="TextBox 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07" name="TextBox 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08" name="TextBox 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09" name="TextBox 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רָ֣ם וְנִשָּׂ֑א</a:t>
            </a:r>
            <a:endParaRPr b="0" lang="en-US" sz="3200" strike="noStrike" u="none">
              <a:solidFill>
                <a:srgbClr val="ffffff"/>
              </a:solidFill>
              <a:effectLst/>
              <a:uFillTx/>
              <a:latin typeface="Arial"/>
            </a:endParaRPr>
          </a:p>
        </p:txBody>
      </p:sp>
      <p:sp>
        <p:nvSpPr>
          <p:cNvPr id="41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très élevé,</a:t>
            </a:r>
            <a:endParaRPr b="0" lang="en-US" sz="3200" strike="noStrike" u="none">
              <a:solidFill>
                <a:srgbClr val="ffffff"/>
              </a:solidFill>
              <a:effectLst/>
              <a:uFillTx/>
              <a:latin typeface="Arial"/>
            </a:endParaRPr>
          </a:p>
        </p:txBody>
      </p:sp>
      <p:sp>
        <p:nvSpPr>
          <p:cNvPr id="41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alto y sublime, </a:t>
            </a:r>
            <a:endParaRPr b="0" lang="en-US" sz="3200" strike="noStrike" u="none">
              <a:solidFill>
                <a:srgbClr val="ffffff"/>
              </a:solidFill>
              <a:effectLst/>
              <a:uFillTx/>
              <a:latin typeface="Arial"/>
            </a:endParaRPr>
          </a:p>
        </p:txBody>
      </p:sp>
      <p:sp>
        <p:nvSpPr>
          <p:cNvPr id="41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high and lifted up,  </a:t>
            </a:r>
            <a:endParaRPr b="0" lang="en-US" sz="3200" strike="noStrike" u="none">
              <a:solidFill>
                <a:srgbClr val="ffffff"/>
              </a:solidFill>
              <a:effectLst/>
              <a:uFillTx/>
              <a:latin typeface="Arial"/>
            </a:endParaRPr>
          </a:p>
        </p:txBody>
      </p:sp>
      <p:sp>
        <p:nvSpPr>
          <p:cNvPr id="41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#11</a:t>
            </a:r>
            <a:endParaRPr b="0" lang="en-US" sz="4400" strike="noStrike" u="none">
              <a:solidFill>
                <a:srgbClr val="ffffff"/>
              </a:solidFill>
              <a:effectLst/>
              <a:uFillTx/>
              <a:latin typeface="Arial"/>
            </a:endParaRPr>
          </a:p>
        </p:txBody>
      </p:sp>
      <p:sp>
        <p:nvSpPr>
          <p:cNvPr id="41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 what category of people is mentioned here as being robbed of justice ?  </a:t>
            </a:r>
            <a:endParaRPr b="0" lang="en-US" sz="3200" strike="noStrike" u="none">
              <a:solidFill>
                <a:srgbClr val="ffffff"/>
              </a:solidFill>
              <a:effectLst/>
              <a:uFillTx/>
              <a:latin typeface="Arial"/>
            </a:endParaRPr>
          </a:p>
        </p:txBody>
      </p:sp>
      <p:sp>
        <p:nvSpPr>
          <p:cNvPr id="417" name="PlaceHolder 8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 ¿qué categoría de personas se menciona como apartadas de la justicia? </a:t>
            </a:r>
            <a:endParaRPr b="0" lang="en-US" sz="3200" strike="noStrike" u="none">
              <a:solidFill>
                <a:srgbClr val="ffffff"/>
              </a:solidFill>
              <a:effectLst/>
              <a:uFillTx/>
              <a:latin typeface="Arial"/>
            </a:endParaRPr>
          </a:p>
        </p:txBody>
      </p:sp>
      <p:sp>
        <p:nvSpPr>
          <p:cNvPr id="418" name="PlaceHolder 8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10:2, quelle catégorie de personnes est mentionnée ici comme étant privée de justice ?</a:t>
            </a:r>
            <a:endParaRPr b="0" lang="en-US" sz="3200" strike="noStrike" u="none">
              <a:solidFill>
                <a:srgbClr val="ffffff"/>
              </a:solidFill>
              <a:effectLst/>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20" name="TextBox 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21" name="TextBox 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22" name="TextBox 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23" name="TextBox 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24" name="TextBox 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25" name="TextBox 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26" name="TextBox 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27" name="TextBox 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28" name="TextBox 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29" name="TextBox 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30" name="TextBox 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31" name="TextBox 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32" name="TextBox 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33" name="TextBox 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34" name="TextBox 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35" name="TextBox 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36" name="TextBox 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37" name="TextBox 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38" name="TextBox 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39" name="TextBox 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40" name="TextBox 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41" name="TextBox 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42" name="TextBox 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43" name="TextBox 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44" name="TextBox 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לְהַטּ֤וֹת מִדִּין֙ דַּלִּ֔ים</a:t>
            </a:r>
            <a:endParaRPr b="0" lang="en-US" sz="3200" strike="noStrike" u="none">
              <a:solidFill>
                <a:srgbClr val="ffffff"/>
              </a:solidFill>
              <a:effectLst/>
              <a:uFillTx/>
              <a:latin typeface="Arial"/>
            </a:endParaRPr>
          </a:p>
        </p:txBody>
      </p:sp>
      <p:sp>
        <p:nvSpPr>
          <p:cNvPr id="44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Pour refuser justice aux pauvres,</a:t>
            </a:r>
            <a:endParaRPr b="0" lang="en-US" sz="3200" strike="noStrike" u="none">
              <a:solidFill>
                <a:srgbClr val="ffffff"/>
              </a:solidFill>
              <a:effectLst/>
              <a:uFillTx/>
              <a:latin typeface="Arial"/>
            </a:endParaRPr>
          </a:p>
        </p:txBody>
      </p:sp>
      <p:sp>
        <p:nvSpPr>
          <p:cNvPr id="44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para apartar del juicio a los pobres </a:t>
            </a:r>
            <a:endParaRPr b="0" lang="en-US" sz="3200" strike="noStrike" u="none">
              <a:solidFill>
                <a:srgbClr val="ffffff"/>
              </a:solidFill>
              <a:effectLst/>
              <a:uFillTx/>
              <a:latin typeface="Arial"/>
            </a:endParaRPr>
          </a:p>
        </p:txBody>
      </p:sp>
      <p:sp>
        <p:nvSpPr>
          <p:cNvPr id="44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 rob the needy of justice,  </a:t>
            </a:r>
            <a:endParaRPr b="0" lang="en-US" sz="3200" strike="noStrike" u="none">
              <a:solidFill>
                <a:srgbClr val="ffffff"/>
              </a:solidFill>
              <a:effectLst/>
              <a:uFillTx/>
              <a:latin typeface="Arial"/>
            </a:endParaRPr>
          </a:p>
        </p:txBody>
      </p:sp>
      <p:sp>
        <p:nvSpPr>
          <p:cNvPr id="44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#12</a:t>
            </a:r>
            <a:endParaRPr b="0" lang="en-US" sz="4400" strike="noStrike" u="none">
              <a:solidFill>
                <a:srgbClr val="ffffff"/>
              </a:solidFill>
              <a:effectLst/>
              <a:uFillTx/>
              <a:latin typeface="Arial"/>
            </a:endParaRPr>
          </a:p>
        </p:txBody>
      </p:sp>
      <p:sp>
        <p:nvSpPr>
          <p:cNvPr id="45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11:6, what will the wolf do?  </a:t>
            </a:r>
            <a:endParaRPr b="0" lang="en-US" sz="3200" strike="noStrike" u="none">
              <a:solidFill>
                <a:srgbClr val="ffffff"/>
              </a:solidFill>
              <a:effectLst/>
              <a:uFillTx/>
              <a:latin typeface="Arial"/>
            </a:endParaRPr>
          </a:p>
        </p:txBody>
      </p:sp>
      <p:sp>
        <p:nvSpPr>
          <p:cNvPr id="452" name="PlaceHolder 9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11:6 ¿Qué hará el lobo? </a:t>
            </a:r>
            <a:endParaRPr b="0" lang="en-US" sz="3200" strike="noStrike" u="none">
              <a:solidFill>
                <a:srgbClr val="ffffff"/>
              </a:solidFill>
              <a:effectLst/>
              <a:uFillTx/>
              <a:latin typeface="Arial"/>
            </a:endParaRPr>
          </a:p>
        </p:txBody>
      </p:sp>
      <p:sp>
        <p:nvSpPr>
          <p:cNvPr id="453" name="PlaceHolder 9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11:6, que fera le loup ?</a:t>
            </a:r>
            <a:endParaRPr b="0" lang="en-US" sz="3200" strike="noStrike" u="none">
              <a:solidFill>
                <a:srgbClr val="ffffff"/>
              </a:solidFill>
              <a:effectLst/>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55" name="TextBox 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56" name="TextBox 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57" name="TextBox 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58" name="TextBox 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59" name="TextBox 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60" name="TextBox 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61" name="TextBox 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62" name="TextBox 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63" name="TextBox 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64" name="TextBox 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65" name="TextBox 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66" name="TextBox 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67" name="TextBox 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68" name="TextBox 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69" name="TextBox 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70" name="TextBox 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71" name="TextBox 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72" name="TextBox 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73" name="TextBox 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74" name="TextBox 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75" name="TextBox 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76" name="TextBox 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77" name="TextBox 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78" name="TextBox 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79" name="TextBox 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וְגָ֤ר זְאֵב֙ עִם־כֶּ֔בֶשׂ</a:t>
            </a:r>
            <a:endParaRPr b="0" lang="en-US" sz="3200" strike="noStrike" u="none">
              <a:solidFill>
                <a:srgbClr val="ffffff"/>
              </a:solidFill>
              <a:effectLst/>
              <a:uFillTx/>
              <a:latin typeface="Arial"/>
            </a:endParaRPr>
          </a:p>
        </p:txBody>
      </p:sp>
      <p:sp>
        <p:nvSpPr>
          <p:cNvPr id="48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loup habitera avec l'agneau,</a:t>
            </a:r>
            <a:endParaRPr b="0" lang="en-US" sz="3200" strike="noStrike" u="none">
              <a:solidFill>
                <a:srgbClr val="ffffff"/>
              </a:solidFill>
              <a:effectLst/>
              <a:uFillTx/>
              <a:latin typeface="Arial"/>
            </a:endParaRPr>
          </a:p>
        </p:txBody>
      </p:sp>
      <p:sp>
        <p:nvSpPr>
          <p:cNvPr id="48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Morará el lobo con el cordero, </a:t>
            </a:r>
            <a:endParaRPr b="0" lang="en-US" sz="3200" strike="noStrike" u="none">
              <a:solidFill>
                <a:srgbClr val="ffffff"/>
              </a:solidFill>
              <a:effectLst/>
              <a:uFillTx/>
              <a:latin typeface="Arial"/>
            </a:endParaRPr>
          </a:p>
        </p:txBody>
      </p:sp>
      <p:sp>
        <p:nvSpPr>
          <p:cNvPr id="48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wolf also shall dwell with the lamb,  </a:t>
            </a:r>
            <a:endParaRPr b="0" lang="en-US" sz="3200" strike="noStrike" u="none">
              <a:solidFill>
                <a:srgbClr val="ffffff"/>
              </a:solidFill>
              <a:effectLst/>
              <a:uFillTx/>
              <a:latin typeface="Arial"/>
            </a:endParaRPr>
          </a:p>
        </p:txBody>
      </p:sp>
      <p:sp>
        <p:nvSpPr>
          <p:cNvPr id="48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#13</a:t>
            </a:r>
            <a:endParaRPr b="0" lang="en-US" sz="4400" strike="noStrike" u="none">
              <a:solidFill>
                <a:srgbClr val="ffffff"/>
              </a:solidFill>
              <a:effectLst/>
              <a:uFillTx/>
              <a:latin typeface="Arial"/>
            </a:endParaRPr>
          </a:p>
        </p:txBody>
      </p:sp>
      <p:sp>
        <p:nvSpPr>
          <p:cNvPr id="48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10:19, The rest of the trees of his forest Will be so few in number That who may write them.  </a:t>
            </a:r>
            <a:endParaRPr b="0" lang="en-US" sz="3200" strike="noStrike" u="none">
              <a:solidFill>
                <a:srgbClr val="ffffff"/>
              </a:solidFill>
              <a:effectLst/>
              <a:uFillTx/>
              <a:latin typeface="Arial"/>
            </a:endParaRPr>
          </a:p>
        </p:txBody>
      </p:sp>
      <p:sp>
        <p:nvSpPr>
          <p:cNvPr id="487" name="PlaceHolder 10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10:19, El resto de los árboles de su bosque será tan escaso que cualquiera podrá contarlos. </a:t>
            </a:r>
            <a:endParaRPr b="0" lang="en-US" sz="3200" strike="noStrike" u="none">
              <a:solidFill>
                <a:srgbClr val="ffffff"/>
              </a:solidFill>
              <a:effectLst/>
              <a:uFillTx/>
              <a:latin typeface="Arial"/>
            </a:endParaRPr>
          </a:p>
        </p:txBody>
      </p:sp>
      <p:sp>
        <p:nvSpPr>
          <p:cNvPr id="488" name="PlaceHolder 10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10:19, Le reste des arbres de sa forêt Sera si peu nombreux Que quiconque pourra les écrire.</a:t>
            </a:r>
            <a:endParaRPr b="0" lang="en-US" sz="3200" strike="noStrike" u="none">
              <a:solidFill>
                <a:srgbClr val="ffffff"/>
              </a:solidFill>
              <a:effectLst/>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90" name="TextBox 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91" name="TextBox 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92" name="TextBox 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93" name="TextBox 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94" name="TextBox 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95" name="TextBox 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96" name="TextBox 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97" name="TextBox 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98" name="TextBox 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99" name="TextBox 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00" name="TextBox 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01" name="TextBox 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02" name="TextBox 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03" name="TextBox 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04" name="TextBox 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05" name="TextBox 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06" name="TextBox 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07" name="TextBox 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08" name="TextBox 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09" name="TextBox 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10" name="TextBox 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11" name="TextBox 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12" name="TextBox 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13" name="TextBox 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14" name="TextBox 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That a child may write them.</a:t>
            </a:r>
            <a:endParaRPr b="0" lang="en-US" sz="3200" strike="noStrike" u="none">
              <a:solidFill>
                <a:srgbClr val="ffffff"/>
              </a:solidFill>
              <a:effectLst/>
              <a:uFillTx/>
              <a:latin typeface="Arial"/>
            </a:endParaRPr>
          </a:p>
        </p:txBody>
      </p:sp>
      <p:sp>
        <p:nvSpPr>
          <p:cNvPr id="51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un enfant en écrirait le nombre.</a:t>
            </a:r>
            <a:endParaRPr b="0" lang="en-US" sz="3200" strike="noStrike" u="none">
              <a:solidFill>
                <a:srgbClr val="ffffff"/>
              </a:solidFill>
              <a:effectLst/>
              <a:uFillTx/>
              <a:latin typeface="Arial"/>
            </a:endParaRPr>
          </a:p>
        </p:txBody>
      </p:sp>
      <p:sp>
        <p:nvSpPr>
          <p:cNvPr id="51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Para que un niño las escriba. </a:t>
            </a:r>
            <a:endParaRPr b="0" lang="en-US" sz="3200" strike="noStrike" u="none">
              <a:solidFill>
                <a:srgbClr val="ffffff"/>
              </a:solidFill>
              <a:effectLst/>
              <a:uFillTx/>
              <a:latin typeface="Arial"/>
            </a:endParaRPr>
          </a:p>
        </p:txBody>
      </p:sp>
      <p:sp>
        <p:nvSpPr>
          <p:cNvPr id="51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That a child may write them.  </a:t>
            </a:r>
            <a:endParaRPr b="0" lang="en-US" sz="3200" strike="noStrike" u="none">
              <a:solidFill>
                <a:srgbClr val="ffffff"/>
              </a:solidFill>
              <a:effectLst/>
              <a:uFillTx/>
              <a:latin typeface="Arial"/>
            </a:endParaRPr>
          </a:p>
        </p:txBody>
      </p:sp>
      <p:sp>
        <p:nvSpPr>
          <p:cNvPr id="51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Let the Testing Begin</a:t>
            </a:r>
            <a:endParaRPr b="0" lang="en-US" sz="66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#14</a:t>
            </a:r>
            <a:endParaRPr b="0" lang="en-US" sz="4400" strike="noStrike" u="none">
              <a:solidFill>
                <a:srgbClr val="ffffff"/>
              </a:solidFill>
              <a:effectLst/>
              <a:uFillTx/>
              <a:latin typeface="Arial"/>
            </a:endParaRPr>
          </a:p>
        </p:txBody>
      </p:sp>
      <p:sp>
        <p:nvSpPr>
          <p:cNvPr id="52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7:3, Who does the Lord send Isaiah and his son to meet?  </a:t>
            </a:r>
            <a:endParaRPr b="0" lang="en-US" sz="3200" strike="noStrike" u="none">
              <a:solidFill>
                <a:srgbClr val="ffffff"/>
              </a:solidFill>
              <a:effectLst/>
              <a:uFillTx/>
              <a:latin typeface="Arial"/>
            </a:endParaRPr>
          </a:p>
        </p:txBody>
      </p:sp>
      <p:sp>
        <p:nvSpPr>
          <p:cNvPr id="522" name="PlaceHolder 13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7:3, ¿a quién envía Jehová a Isaías y a su hijo a encontrarse? </a:t>
            </a:r>
            <a:endParaRPr b="0" lang="en-US" sz="3200" strike="noStrike" u="none">
              <a:solidFill>
                <a:srgbClr val="ffffff"/>
              </a:solidFill>
              <a:effectLst/>
              <a:uFillTx/>
              <a:latin typeface="Arial"/>
            </a:endParaRPr>
          </a:p>
        </p:txBody>
      </p:sp>
      <p:sp>
        <p:nvSpPr>
          <p:cNvPr id="523" name="PlaceHolder 13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7:3, à qui le Seigneur envoie-t-il Ésaïe et son fils ?</a:t>
            </a:r>
            <a:endParaRPr b="0" lang="en-US" sz="3200" strike="noStrike" u="none">
              <a:solidFill>
                <a:srgbClr val="ffffff"/>
              </a:solidFill>
              <a:effectLst/>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25" name="TextBox 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26" name="TextBox 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27" name="TextBox 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28" name="TextBox 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29" name="TextBox 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30" name="TextBox 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31" name="TextBox 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32" name="TextBox 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33" name="TextBox 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34" name="TextBox 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35" name="TextBox 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36" name="TextBox 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37" name="TextBox 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38" name="TextBox 4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39" name="TextBox 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40" name="TextBox 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41" name="TextBox 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42" name="TextBox 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43" name="TextBox 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44" name="TextBox 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45" name="TextBox 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46" name="TextBox 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47" name="TextBox 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48" name="TextBox 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49" name="TextBox 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צֵא־נָא֙ לִקְרַ֣את אָחָ֔ז</a:t>
            </a:r>
            <a:endParaRPr b="0" lang="en-US" sz="3200" strike="noStrike" u="none">
              <a:solidFill>
                <a:srgbClr val="ffffff"/>
              </a:solidFill>
              <a:effectLst/>
              <a:uFillTx/>
              <a:latin typeface="Arial"/>
            </a:endParaRPr>
          </a:p>
        </p:txBody>
      </p:sp>
      <p:sp>
        <p:nvSpPr>
          <p:cNvPr id="55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Va à la rencontre d'Achaz,</a:t>
            </a:r>
            <a:endParaRPr b="0" lang="en-US" sz="3200" strike="noStrike" u="none">
              <a:solidFill>
                <a:srgbClr val="ffffff"/>
              </a:solidFill>
              <a:effectLst/>
              <a:uFillTx/>
              <a:latin typeface="Arial"/>
            </a:endParaRPr>
          </a:p>
        </p:txBody>
      </p:sp>
      <p:sp>
        <p:nvSpPr>
          <p:cNvPr id="55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—Sal ahora al encuentro de Acaz, </a:t>
            </a:r>
            <a:endParaRPr b="0" lang="en-US" sz="3200" strike="noStrike" u="none">
              <a:solidFill>
                <a:srgbClr val="ffffff"/>
              </a:solidFill>
              <a:effectLst/>
              <a:uFillTx/>
              <a:latin typeface="Arial"/>
            </a:endParaRPr>
          </a:p>
        </p:txBody>
      </p:sp>
      <p:sp>
        <p:nvSpPr>
          <p:cNvPr id="55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"Go out now to meet Ahaz,  </a:t>
            </a:r>
            <a:endParaRPr b="0" lang="en-US" sz="3200" strike="noStrike" u="none">
              <a:solidFill>
                <a:srgbClr val="ffffff"/>
              </a:solidFill>
              <a:effectLst/>
              <a:uFillTx/>
              <a:latin typeface="Arial"/>
            </a:endParaRPr>
          </a:p>
        </p:txBody>
      </p:sp>
      <p:sp>
        <p:nvSpPr>
          <p:cNvPr id="55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#15</a:t>
            </a:r>
            <a:endParaRPr b="0" lang="en-US" sz="4400" strike="noStrike" u="none">
              <a:solidFill>
                <a:srgbClr val="ffffff"/>
              </a:solidFill>
              <a:effectLst/>
              <a:uFillTx/>
              <a:latin typeface="Arial"/>
            </a:endParaRPr>
          </a:p>
        </p:txBody>
      </p:sp>
      <p:sp>
        <p:nvSpPr>
          <p:cNvPr id="55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6:2, How many wings did  the seraphim used to cover his face? To cover his feet? To fly ?  </a:t>
            </a:r>
            <a:endParaRPr b="0" lang="en-US" sz="3200" strike="noStrike" u="none">
              <a:solidFill>
                <a:srgbClr val="ffffff"/>
              </a:solidFill>
              <a:effectLst/>
              <a:uFillTx/>
              <a:latin typeface="Arial"/>
            </a:endParaRPr>
          </a:p>
        </p:txBody>
      </p:sp>
      <p:sp>
        <p:nvSpPr>
          <p:cNvPr id="557" name="PlaceHolder 14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6:2, ¿cuántas alas usaban los serafines para cubrirse el rostro? ¿Para cubrirse los pies? ¿Para volar? </a:t>
            </a:r>
            <a:endParaRPr b="0" lang="en-US" sz="3200" strike="noStrike" u="none">
              <a:solidFill>
                <a:srgbClr val="ffffff"/>
              </a:solidFill>
              <a:effectLst/>
              <a:uFillTx/>
              <a:latin typeface="Arial"/>
            </a:endParaRPr>
          </a:p>
        </p:txBody>
      </p:sp>
      <p:sp>
        <p:nvSpPr>
          <p:cNvPr id="558" name="PlaceHolder 14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6:2, combien d'ailes le séraphin utilisait-il pour se couvrir le visage ? Pour se couvrir les pieds ? Pour voler ?</a:t>
            </a:r>
            <a:endParaRPr b="0" lang="en-US" sz="3200" strike="noStrike" u="none">
              <a:solidFill>
                <a:srgbClr val="ffffff"/>
              </a:solidFill>
              <a:effectLst/>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60" name="TextBox 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61" name="TextBox 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62" name="TextBox 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63" name="TextBox 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64" name="TextBox 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65" name="TextBox 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66" name="TextBox 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67" name="TextBox 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68" name="TextBox 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69" name="TextBox 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70" name="TextBox 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71" name="TextBox 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72" name="TextBox 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73" name="TextBox 4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74" name="TextBox 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75" name="TextBox 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76" name="TextBox 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77" name="TextBox 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78" name="TextBox 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79" name="TextBox 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80" name="TextBox 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81" name="TextBox 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82" name="TextBox 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83" name="TextBox 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84" name="TextBox 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בִּשְׁתַּ֣יִם׀ יְכַסֶּ֣ה פָנָ֗יו וּבִשְׁתַּ֛יִם יְכַסֶּ֥ה רַגְלָ֖יו וּבִשְׁתַּ֥יִם יְעוֹפֵֽף׃</a:t>
            </a:r>
            <a:endParaRPr b="0" lang="en-US" sz="3200" strike="noStrike" u="none">
              <a:solidFill>
                <a:srgbClr val="ffffff"/>
              </a:solidFill>
              <a:effectLst/>
              <a:uFillTx/>
              <a:latin typeface="Arial"/>
            </a:endParaRPr>
          </a:p>
        </p:txBody>
      </p:sp>
      <p:sp>
        <p:nvSpPr>
          <p:cNvPr id="58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deux dont ils se couvraient la face, deux dont ils se couvraient les pieds, et deux dont ils se servaient pour voler.</a:t>
            </a:r>
            <a:endParaRPr b="0" lang="en-US" sz="3200" strike="noStrike" u="none">
              <a:solidFill>
                <a:srgbClr val="ffffff"/>
              </a:solidFill>
              <a:effectLst/>
              <a:uFillTx/>
              <a:latin typeface="Arial"/>
            </a:endParaRPr>
          </a:p>
        </p:txBody>
      </p:sp>
      <p:sp>
        <p:nvSpPr>
          <p:cNvPr id="58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con dos cubrían sus rostros, con dos cubrían sus pies y con dos volaban. </a:t>
            </a:r>
            <a:endParaRPr b="0" lang="en-US" sz="3200" strike="noStrike" u="none">
              <a:solidFill>
                <a:srgbClr val="ffffff"/>
              </a:solidFill>
              <a:effectLst/>
              <a:uFillTx/>
              <a:latin typeface="Arial"/>
            </a:endParaRPr>
          </a:p>
        </p:txBody>
      </p:sp>
      <p:sp>
        <p:nvSpPr>
          <p:cNvPr id="58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with two he covered his face, with two he covered his feet, and with two he flew.  </a:t>
            </a:r>
            <a:endParaRPr b="0" lang="en-US" sz="3200" strike="noStrike" u="none">
              <a:solidFill>
                <a:srgbClr val="ffffff"/>
              </a:solidFill>
              <a:effectLst/>
              <a:uFillTx/>
              <a:latin typeface="Arial"/>
            </a:endParaRPr>
          </a:p>
        </p:txBody>
      </p:sp>
      <p:sp>
        <p:nvSpPr>
          <p:cNvPr id="58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#16</a:t>
            </a:r>
            <a:endParaRPr b="0" lang="en-US" sz="4400" strike="noStrike" u="none">
              <a:solidFill>
                <a:srgbClr val="ffffff"/>
              </a:solidFill>
              <a:effectLst/>
              <a:uFillTx/>
              <a:latin typeface="Arial"/>
            </a:endParaRPr>
          </a:p>
        </p:txBody>
      </p:sp>
      <p:sp>
        <p:nvSpPr>
          <p:cNvPr id="59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10:32, what will the Assyrian do at the mount of the daughter of Zion,  </a:t>
            </a:r>
            <a:endParaRPr b="0" lang="en-US" sz="3200" strike="noStrike" u="none">
              <a:solidFill>
                <a:srgbClr val="ffffff"/>
              </a:solidFill>
              <a:effectLst/>
              <a:uFillTx/>
              <a:latin typeface="Arial"/>
            </a:endParaRPr>
          </a:p>
        </p:txBody>
      </p:sp>
      <p:sp>
        <p:nvSpPr>
          <p:cNvPr id="592" name="PlaceHolder 15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10:32, ¿qué hará el asirio en el monte de la hija de Sión, </a:t>
            </a:r>
            <a:endParaRPr b="0" lang="en-US" sz="3200" strike="noStrike" u="none">
              <a:solidFill>
                <a:srgbClr val="ffffff"/>
              </a:solidFill>
              <a:effectLst/>
              <a:uFillTx/>
              <a:latin typeface="Arial"/>
            </a:endParaRPr>
          </a:p>
        </p:txBody>
      </p:sp>
      <p:sp>
        <p:nvSpPr>
          <p:cNvPr id="593" name="PlaceHolder 15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10:32, que fera l'Assyrien à la montagne de la fille de Sion,</a:t>
            </a:r>
            <a:endParaRPr b="0" lang="en-US" sz="3200" strike="noStrike" u="none">
              <a:solidFill>
                <a:srgbClr val="ffffff"/>
              </a:solidFill>
              <a:effectLst/>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95" name="TextBox 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96" name="TextBox 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97" name="TextBox 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98" name="TextBox 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99" name="TextBox 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00" name="TextBox 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01" name="TextBox 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02" name="TextBox 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03" name="TextBox 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04" name="TextBox 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05" name="TextBox 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06" name="TextBox 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07" name="TextBox 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08" name="TextBox 4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09" name="TextBox 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10" name="TextBox 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11" name="TextBox 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12" name="TextBox 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13" name="TextBox 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14" name="TextBox 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15" name="TextBox 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16" name="TextBox 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17" name="TextBox 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18" name="TextBox 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19" name="TextBox 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יְנֹפֵ֤ף יָדוֹ֙ הַ֣ר ׳בֵּית־בַּת־צִיּ֔וֹן׳ גִּבְעַ֖ת יְרוּשָׁלִָֽם׃ ס</a:t>
            </a:r>
            <a:endParaRPr b="0" lang="en-US" sz="3200" strike="noStrike" u="none">
              <a:solidFill>
                <a:srgbClr val="ffffff"/>
              </a:solidFill>
              <a:effectLst/>
              <a:uFillTx/>
              <a:latin typeface="Arial"/>
            </a:endParaRPr>
          </a:p>
        </p:txBody>
      </p:sp>
      <p:sp>
        <p:nvSpPr>
          <p:cNvPr id="62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il menace de sa main la montagne de la fille de Sion, La colline de Jérusalem.</a:t>
            </a:r>
            <a:endParaRPr b="0" lang="en-US" sz="3200" strike="noStrike" u="none">
              <a:solidFill>
                <a:srgbClr val="ffffff"/>
              </a:solidFill>
              <a:effectLst/>
              <a:uFillTx/>
              <a:latin typeface="Arial"/>
            </a:endParaRPr>
          </a:p>
        </p:txBody>
      </p:sp>
      <p:sp>
        <p:nvSpPr>
          <p:cNvPr id="62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alzará su mano al monte de la hija de Sión, al collado de Jerusalén. </a:t>
            </a:r>
            <a:endParaRPr b="0" lang="en-US" sz="3200" strike="noStrike" u="none">
              <a:solidFill>
                <a:srgbClr val="ffffff"/>
              </a:solidFill>
              <a:effectLst/>
              <a:uFillTx/>
              <a:latin typeface="Arial"/>
            </a:endParaRPr>
          </a:p>
        </p:txBody>
      </p:sp>
      <p:sp>
        <p:nvSpPr>
          <p:cNvPr id="62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will shake his fist at the mount of the daughter of Zion, The hill of Jerusalem.  </a:t>
            </a:r>
            <a:endParaRPr b="0" lang="en-US" sz="3200" strike="noStrike" u="none">
              <a:solidFill>
                <a:srgbClr val="ffffff"/>
              </a:solidFill>
              <a:effectLst/>
              <a:uFillTx/>
              <a:latin typeface="Arial"/>
            </a:endParaRPr>
          </a:p>
        </p:txBody>
      </p:sp>
      <p:sp>
        <p:nvSpPr>
          <p:cNvPr id="62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#17</a:t>
            </a:r>
            <a:endParaRPr b="0" lang="en-US" sz="4400" strike="noStrike" u="none">
              <a:solidFill>
                <a:srgbClr val="ffffff"/>
              </a:solidFill>
              <a:effectLst/>
              <a:uFillTx/>
              <a:latin typeface="Arial"/>
            </a:endParaRPr>
          </a:p>
        </p:txBody>
      </p:sp>
      <p:sp>
        <p:nvSpPr>
          <p:cNvPr id="62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6:6, what did the seraphim use to take the live coal?  </a:t>
            </a:r>
            <a:endParaRPr b="0" lang="en-US" sz="3200" strike="noStrike" u="none">
              <a:solidFill>
                <a:srgbClr val="ffffff"/>
              </a:solidFill>
              <a:effectLst/>
              <a:uFillTx/>
              <a:latin typeface="Arial"/>
            </a:endParaRPr>
          </a:p>
        </p:txBody>
      </p:sp>
      <p:sp>
        <p:nvSpPr>
          <p:cNvPr id="627" name="PlaceHolder 16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6:6, ¿qué usaron los serafines para tomar el carbón encendido? </a:t>
            </a:r>
            <a:endParaRPr b="0" lang="en-US" sz="3200" strike="noStrike" u="none">
              <a:solidFill>
                <a:srgbClr val="ffffff"/>
              </a:solidFill>
              <a:effectLst/>
              <a:uFillTx/>
              <a:latin typeface="Arial"/>
            </a:endParaRPr>
          </a:p>
        </p:txBody>
      </p:sp>
      <p:sp>
        <p:nvSpPr>
          <p:cNvPr id="628" name="PlaceHolder 16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6:6, qu’ont utilisé les séraphins pour prendre les charbons ardents ?</a:t>
            </a:r>
            <a:endParaRPr b="0" lang="en-US" sz="3200" strike="noStrike" u="none">
              <a:solidFill>
                <a:srgbClr val="ffffff"/>
              </a:solidFill>
              <a:effectLst/>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30" name="TextBox 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31" name="TextBox 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32" name="TextBox 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33" name="TextBox 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34" name="TextBox 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35" name="TextBox 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36" name="TextBox 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37" name="TextBox 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38" name="TextBox 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39" name="TextBox 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40" name="TextBox 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41" name="TextBox 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42" name="TextBox 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43" name="TextBox 5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44" name="TextBox 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45" name="TextBox 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46" name="TextBox 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47" name="TextBox 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48" name="TextBox 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49" name="TextBox 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50" name="TextBox 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51" name="TextBox 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52" name="TextBox 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53" name="TextBox 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54" name="TextBox 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בְּמֶ֨לְקַחַ֔יִם לָקַ֖ח מֵעַ֥ל הַמִּזְבֵּֽחַ׃</a:t>
            </a:r>
            <a:endParaRPr b="0" lang="en-US" sz="3200" strike="noStrike" u="none">
              <a:solidFill>
                <a:srgbClr val="ffffff"/>
              </a:solidFill>
              <a:effectLst/>
              <a:uFillTx/>
              <a:latin typeface="Arial"/>
            </a:endParaRPr>
          </a:p>
        </p:txBody>
      </p:sp>
      <p:sp>
        <p:nvSpPr>
          <p:cNvPr id="65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qu'il avait prise sur l'autel avec des pincettes.</a:t>
            </a:r>
            <a:endParaRPr b="0" lang="en-US" sz="3200" strike="noStrike" u="none">
              <a:solidFill>
                <a:srgbClr val="ffffff"/>
              </a:solidFill>
              <a:effectLst/>
              <a:uFillTx/>
              <a:latin typeface="Arial"/>
            </a:endParaRPr>
          </a:p>
        </p:txBody>
      </p:sp>
      <p:sp>
        <p:nvSpPr>
          <p:cNvPr id="65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tomado del altar con unas tenazas. </a:t>
            </a:r>
            <a:endParaRPr b="0" lang="en-US" sz="3200" strike="noStrike" u="none">
              <a:solidFill>
                <a:srgbClr val="ffffff"/>
              </a:solidFill>
              <a:effectLst/>
              <a:uFillTx/>
              <a:latin typeface="Arial"/>
            </a:endParaRPr>
          </a:p>
        </p:txBody>
      </p:sp>
      <p:sp>
        <p:nvSpPr>
          <p:cNvPr id="65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which he had taken with the tongs from the altar.  </a:t>
            </a:r>
            <a:endParaRPr b="0" lang="en-US" sz="3200" strike="noStrike" u="none">
              <a:solidFill>
                <a:srgbClr val="ffffff"/>
              </a:solidFill>
              <a:effectLst/>
              <a:uFillTx/>
              <a:latin typeface="Arial"/>
            </a:endParaRPr>
          </a:p>
        </p:txBody>
      </p:sp>
      <p:sp>
        <p:nvSpPr>
          <p:cNvPr id="65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#18</a:t>
            </a:r>
            <a:endParaRPr b="0" lang="en-US" sz="4400" strike="noStrike" u="none">
              <a:solidFill>
                <a:srgbClr val="ffffff"/>
              </a:solidFill>
              <a:effectLst/>
              <a:uFillTx/>
              <a:latin typeface="Arial"/>
            </a:endParaRPr>
          </a:p>
        </p:txBody>
      </p:sp>
      <p:sp>
        <p:nvSpPr>
          <p:cNvPr id="66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11:1, what shall grow out of the roots of Jesse?  </a:t>
            </a:r>
            <a:endParaRPr b="0" lang="en-US" sz="3200" strike="noStrike" u="none">
              <a:solidFill>
                <a:srgbClr val="ffffff"/>
              </a:solidFill>
              <a:effectLst/>
              <a:uFillTx/>
              <a:latin typeface="Arial"/>
            </a:endParaRPr>
          </a:p>
        </p:txBody>
      </p:sp>
      <p:sp>
        <p:nvSpPr>
          <p:cNvPr id="662" name="PlaceHolder 17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11:1, ¿qué retoñará de las raíces de Isaí? </a:t>
            </a:r>
            <a:endParaRPr b="0" lang="en-US" sz="3200" strike="noStrike" u="none">
              <a:solidFill>
                <a:srgbClr val="ffffff"/>
              </a:solidFill>
              <a:effectLst/>
              <a:uFillTx/>
              <a:latin typeface="Arial"/>
            </a:endParaRPr>
          </a:p>
        </p:txBody>
      </p:sp>
      <p:sp>
        <p:nvSpPr>
          <p:cNvPr id="663" name="PlaceHolder 17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11:1, que poussera-t-il des racines d’Isaï ?</a:t>
            </a:r>
            <a:endParaRPr b="0" lang="en-US" sz="3200" strike="noStrike" u="none">
              <a:solidFill>
                <a:srgbClr val="ffffff"/>
              </a:solidFill>
              <a:effectLst/>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5" name="TextBox 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66" name="TextBox 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67" name="TextBox 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68" name="TextBox 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69" name="TextBox 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70" name="TextBox 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71" name="TextBox 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72" name="TextBox 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73" name="TextBox 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74" name="TextBox 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75" name="TextBox 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76" name="TextBox 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77" name="TextBox 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78" name="TextBox 5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79" name="TextBox 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80" name="TextBox 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81" name="TextBox 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82" name="TextBox 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83" name="TextBox 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84" name="TextBox 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85" name="TextBox 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86" name="TextBox 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87" name="TextBox 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88" name="TextBox 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89" name="TextBox 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וְנֵ֖צֶר מִשָּׁרָשָׁ֥יו יִפְרֶֽה׃</a:t>
            </a:r>
            <a:endParaRPr b="0" lang="en-US" sz="3200" strike="noStrike" u="none">
              <a:solidFill>
                <a:srgbClr val="ffffff"/>
              </a:solidFill>
              <a:effectLst/>
              <a:uFillTx/>
              <a:latin typeface="Arial"/>
            </a:endParaRPr>
          </a:p>
        </p:txBody>
      </p:sp>
      <p:sp>
        <p:nvSpPr>
          <p:cNvPr id="69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un rejeton naîtra de ses racines.</a:t>
            </a:r>
            <a:endParaRPr b="0" lang="en-US" sz="3200" strike="noStrike" u="none">
              <a:solidFill>
                <a:srgbClr val="ffffff"/>
              </a:solidFill>
              <a:effectLst/>
              <a:uFillTx/>
              <a:latin typeface="Arial"/>
            </a:endParaRPr>
          </a:p>
        </p:txBody>
      </p:sp>
      <p:sp>
        <p:nvSpPr>
          <p:cNvPr id="69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un vástago retoñará de sus raíces </a:t>
            </a:r>
            <a:endParaRPr b="0" lang="en-US" sz="3200" strike="noStrike" u="none">
              <a:solidFill>
                <a:srgbClr val="ffffff"/>
              </a:solidFill>
              <a:effectLst/>
              <a:uFillTx/>
              <a:latin typeface="Arial"/>
            </a:endParaRPr>
          </a:p>
        </p:txBody>
      </p:sp>
      <p:sp>
        <p:nvSpPr>
          <p:cNvPr id="69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a Branch shall grow out of his roots.  </a:t>
            </a:r>
            <a:endParaRPr b="0" lang="en-US" sz="3200" strike="noStrike" u="none">
              <a:solidFill>
                <a:srgbClr val="ffffff"/>
              </a:solidFill>
              <a:effectLst/>
              <a:uFillTx/>
              <a:latin typeface="Arial"/>
            </a:endParaRPr>
          </a:p>
        </p:txBody>
      </p:sp>
      <p:sp>
        <p:nvSpPr>
          <p:cNvPr id="69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a:t>
            </a:r>
            <a:endParaRPr b="0" lang="en-US" sz="4400" strike="noStrike" u="none">
              <a:solidFill>
                <a:srgbClr val="ffffff"/>
              </a:solidFill>
              <a:effectLst/>
              <a:uFillTx/>
              <a:latin typeface="Arial"/>
            </a:endParaRPr>
          </a:p>
        </p:txBody>
      </p:sp>
      <p:sp>
        <p:nvSpPr>
          <p:cNvPr id="6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10:4, what is stretched out still ?  </a:t>
            </a:r>
            <a:endParaRPr b="0" lang="en-US" sz="3200" strike="noStrike" u="none">
              <a:solidFill>
                <a:srgbClr val="ffffff"/>
              </a:solidFill>
              <a:effectLst/>
              <a:uFillTx/>
              <a:latin typeface="Arial"/>
            </a:endParaRPr>
          </a:p>
        </p:txBody>
      </p:sp>
      <p:sp>
        <p:nvSpPr>
          <p:cNvPr id="67" name="PlaceHolder 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10:4, ¿qué está todavía extendida? </a:t>
            </a:r>
            <a:endParaRPr b="0" lang="en-US" sz="3200" strike="noStrike" u="none">
              <a:solidFill>
                <a:srgbClr val="ffffff"/>
              </a:solidFill>
              <a:effectLst/>
              <a:uFillTx/>
              <a:latin typeface="Arial"/>
            </a:endParaRPr>
          </a:p>
        </p:txBody>
      </p:sp>
      <p:sp>
        <p:nvSpPr>
          <p:cNvPr id="68" name="PlaceHolder 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10:4, qu'est-ce qui est encore étendu ?</a:t>
            </a:r>
            <a:endParaRPr b="0" lang="en-US" sz="3200" strike="noStrike" u="none">
              <a:solidFill>
                <a:srgbClr val="ffffff"/>
              </a:solidFill>
              <a:effectLst/>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0" name="TextBox 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1" name="TextBox 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2" name="TextBox 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3" name="TextBox 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4" name="TextBox 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5" name="TextBox 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6" name="TextBox 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7" name="TextBox 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8" name="TextBox 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9" name="TextBox 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0" name="TextBox 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1" name="TextBox 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2" name="TextBox 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3" name="TextBox 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4" name="TextBox 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5" name="TextBox 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6" name="TextBox 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7" name="TextBox 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8" name="TextBox 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9" name="TextBox 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0" name="TextBox 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1" name="TextBox 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2" name="TextBox 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3" name="TextBox 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4" name="TextBox 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#19</a:t>
            </a:r>
            <a:endParaRPr b="0" lang="en-US" sz="4400" strike="noStrike" u="none">
              <a:solidFill>
                <a:srgbClr val="ffffff"/>
              </a:solidFill>
              <a:effectLst/>
              <a:uFillTx/>
              <a:latin typeface="Arial"/>
            </a:endParaRPr>
          </a:p>
        </p:txBody>
      </p:sp>
      <p:sp>
        <p:nvSpPr>
          <p:cNvPr id="69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7:11, How was Ahaz supposed to ask for a sign ?  ( name 2 ways )  </a:t>
            </a:r>
            <a:endParaRPr b="0" lang="en-US" sz="3200" strike="noStrike" u="none">
              <a:solidFill>
                <a:srgbClr val="ffffff"/>
              </a:solidFill>
              <a:effectLst/>
              <a:uFillTx/>
              <a:latin typeface="Arial"/>
            </a:endParaRPr>
          </a:p>
        </p:txBody>
      </p:sp>
      <p:sp>
        <p:nvSpPr>
          <p:cNvPr id="697" name="PlaceHolder 18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7:11, ¿cómo se suponía que Acaz debía pedir una señal? (Nombra 2 maneras) </a:t>
            </a:r>
            <a:endParaRPr b="0" lang="en-US" sz="3200" strike="noStrike" u="none">
              <a:solidFill>
                <a:srgbClr val="ffffff"/>
              </a:solidFill>
              <a:effectLst/>
              <a:uFillTx/>
              <a:latin typeface="Arial"/>
            </a:endParaRPr>
          </a:p>
        </p:txBody>
      </p:sp>
      <p:sp>
        <p:nvSpPr>
          <p:cNvPr id="698" name="PlaceHolder 18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7:11, comment Achaz était-il censé demander un signe ? (nommez 2 manières)</a:t>
            </a:r>
            <a:endParaRPr b="0" lang="en-US" sz="3200" strike="noStrike" u="none">
              <a:solidFill>
                <a:srgbClr val="ffffff"/>
              </a:solidFill>
              <a:effectLst/>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00" name="TextBox 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01" name="TextBox 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02" name="TextBox 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03" name="TextBox 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4" name="TextBox 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05" name="TextBox 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06" name="TextBox 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07" name="TextBox 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08" name="TextBox 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09" name="TextBox 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10" name="TextBox 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11" name="TextBox 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12" name="TextBox 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13" name="TextBox 5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14" name="TextBox 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15" name="TextBox 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16" name="TextBox 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17" name="TextBox 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18" name="TextBox 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19" name="TextBox 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20" name="TextBox 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21" name="TextBox 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22" name="TextBox 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23" name="TextBox 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24" name="TextBox 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הַעְמֵ֣ק שְׁאָ֔לָה א֖וֹ הַגְבֵּ֥הַּ לְמָֽעְלָה׃</a:t>
            </a:r>
            <a:endParaRPr b="0" lang="en-US" sz="3200" strike="noStrike" u="none">
              <a:solidFill>
                <a:srgbClr val="ffffff"/>
              </a:solidFill>
              <a:effectLst/>
              <a:uFillTx/>
              <a:latin typeface="Arial"/>
            </a:endParaRPr>
          </a:p>
        </p:txBody>
      </p:sp>
      <p:sp>
        <p:nvSpPr>
          <p:cNvPr id="72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demande-le, soit dans les lieux bas, soit dans les lieux élevés.</a:t>
            </a:r>
            <a:endParaRPr b="0" lang="en-US" sz="3200" strike="noStrike" u="none">
              <a:solidFill>
                <a:srgbClr val="ffffff"/>
              </a:solidFill>
              <a:effectLst/>
              <a:uFillTx/>
              <a:latin typeface="Arial"/>
            </a:endParaRPr>
          </a:p>
        </p:txBody>
      </p:sp>
      <p:sp>
        <p:nvSpPr>
          <p:cNvPr id="72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demandándola ya sea de abajo en lo profundo o de arriba en lo alto. </a:t>
            </a:r>
            <a:endParaRPr b="0" lang="en-US" sz="3200" strike="noStrike" u="none">
              <a:solidFill>
                <a:srgbClr val="ffffff"/>
              </a:solidFill>
              <a:effectLst/>
              <a:uFillTx/>
              <a:latin typeface="Arial"/>
            </a:endParaRPr>
          </a:p>
        </p:txBody>
      </p:sp>
      <p:sp>
        <p:nvSpPr>
          <p:cNvPr id="72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ask it either in the depth or in the height above."  </a:t>
            </a:r>
            <a:endParaRPr b="0" lang="en-US" sz="3200" strike="noStrike" u="none">
              <a:solidFill>
                <a:srgbClr val="ffffff"/>
              </a:solidFill>
              <a:effectLst/>
              <a:uFillTx/>
              <a:latin typeface="Arial"/>
            </a:endParaRPr>
          </a:p>
        </p:txBody>
      </p:sp>
      <p:sp>
        <p:nvSpPr>
          <p:cNvPr id="72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#20</a:t>
            </a:r>
            <a:endParaRPr b="0" lang="en-US" sz="4400" strike="noStrike" u="none">
              <a:solidFill>
                <a:srgbClr val="ffffff"/>
              </a:solidFill>
              <a:effectLst/>
              <a:uFillTx/>
              <a:latin typeface="Arial"/>
            </a:endParaRPr>
          </a:p>
        </p:txBody>
      </p:sp>
      <p:sp>
        <p:nvSpPr>
          <p:cNvPr id="73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6:1, Who did Isaiah see sitting on a throne?  </a:t>
            </a:r>
            <a:endParaRPr b="0" lang="en-US" sz="3200" strike="noStrike" u="none">
              <a:solidFill>
                <a:srgbClr val="ffffff"/>
              </a:solidFill>
              <a:effectLst/>
              <a:uFillTx/>
              <a:latin typeface="Arial"/>
            </a:endParaRPr>
          </a:p>
        </p:txBody>
      </p:sp>
      <p:sp>
        <p:nvSpPr>
          <p:cNvPr id="732" name="PlaceHolder 1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6:1, ¿A quién vio Isaías sentado sobre un trono? </a:t>
            </a:r>
            <a:endParaRPr b="0" lang="en-US" sz="3200" strike="noStrike" u="none">
              <a:solidFill>
                <a:srgbClr val="ffffff"/>
              </a:solidFill>
              <a:effectLst/>
              <a:uFillTx/>
              <a:latin typeface="Arial"/>
            </a:endParaRPr>
          </a:p>
        </p:txBody>
      </p:sp>
      <p:sp>
        <p:nvSpPr>
          <p:cNvPr id="733" name="PlaceHolder 1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6:1, qui Ésaïe a-t-il vu assis sur un trône ?</a:t>
            </a:r>
            <a:endParaRPr b="0" lang="en-US" sz="3200" strike="noStrike" u="none">
              <a:solidFill>
                <a:srgbClr val="ffffff"/>
              </a:solidFill>
              <a:effectLst/>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35" name="TextBox 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36" name="TextBox 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37" name="TextBox 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38" name="TextBox 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39" name="TextBox 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40" name="TextBox 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41" name="TextBox 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42" name="TextBox 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43" name="TextBox 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44" name="TextBox 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45" name="TextBox 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46" name="TextBox 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47" name="TextBox 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48" name="TextBox 5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49" name="TextBox 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50" name="TextBox 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51" name="TextBox 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52" name="TextBox 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53" name="TextBox 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54" name="TextBox 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55" name="TextBox 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56" name="TextBox 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57" name="TextBox 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58" name="TextBox 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59" name="TextBox 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וָאֶרְאֶ֧ה אֶת־אֲדֹנָ֛י יֹשֵׁ֥ב עַל־כִּסֵּ֖א</a:t>
            </a:r>
            <a:endParaRPr b="0" lang="en-US" sz="3200" strike="noStrike" u="none">
              <a:solidFill>
                <a:srgbClr val="ffffff"/>
              </a:solidFill>
              <a:effectLst/>
              <a:uFillTx/>
              <a:latin typeface="Arial"/>
            </a:endParaRPr>
          </a:p>
        </p:txBody>
      </p:sp>
      <p:sp>
        <p:nvSpPr>
          <p:cNvPr id="76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vis le Seigneur assis sur un trône</a:t>
            </a:r>
            <a:endParaRPr b="0" lang="en-US" sz="3200" strike="noStrike" u="none">
              <a:solidFill>
                <a:srgbClr val="ffffff"/>
              </a:solidFill>
              <a:effectLst/>
              <a:uFillTx/>
              <a:latin typeface="Arial"/>
            </a:endParaRPr>
          </a:p>
        </p:txBody>
      </p:sp>
      <p:sp>
        <p:nvSpPr>
          <p:cNvPr id="76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vi yo al Señor sentado sobre un trono </a:t>
            </a:r>
            <a:endParaRPr b="0" lang="en-US" sz="3200" strike="noStrike" u="none">
              <a:solidFill>
                <a:srgbClr val="ffffff"/>
              </a:solidFill>
              <a:effectLst/>
              <a:uFillTx/>
              <a:latin typeface="Arial"/>
            </a:endParaRPr>
          </a:p>
        </p:txBody>
      </p:sp>
      <p:sp>
        <p:nvSpPr>
          <p:cNvPr id="76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 saw the Lord sitting on a throne,  </a:t>
            </a:r>
            <a:endParaRPr b="0" lang="en-US" sz="3200" strike="noStrike" u="none">
              <a:solidFill>
                <a:srgbClr val="ffffff"/>
              </a:solidFill>
              <a:effectLst/>
              <a:uFillTx/>
              <a:latin typeface="Arial"/>
            </a:endParaRPr>
          </a:p>
        </p:txBody>
      </p:sp>
      <p:sp>
        <p:nvSpPr>
          <p:cNvPr id="76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#21</a:t>
            </a:r>
            <a:endParaRPr b="0" lang="en-US" sz="4400" strike="noStrike" u="none">
              <a:solidFill>
                <a:srgbClr val="ffffff"/>
              </a:solidFill>
              <a:effectLst/>
              <a:uFillTx/>
              <a:latin typeface="Arial"/>
            </a:endParaRPr>
          </a:p>
        </p:txBody>
      </p:sp>
      <p:sp>
        <p:nvSpPr>
          <p:cNvPr id="76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10:33, Who Will lop off the bough with terror  </a:t>
            </a:r>
            <a:endParaRPr b="0" lang="en-US" sz="3200" strike="noStrike" u="none">
              <a:solidFill>
                <a:srgbClr val="ffffff"/>
              </a:solidFill>
              <a:effectLst/>
              <a:uFillTx/>
              <a:latin typeface="Arial"/>
            </a:endParaRPr>
          </a:p>
        </p:txBody>
      </p:sp>
      <p:sp>
        <p:nvSpPr>
          <p:cNvPr id="767" name="PlaceHolder 2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10:33, ¿Quién desgajará el ramaje con violencia? </a:t>
            </a:r>
            <a:endParaRPr b="0" lang="en-US" sz="3200" strike="noStrike" u="none">
              <a:solidFill>
                <a:srgbClr val="ffffff"/>
              </a:solidFill>
              <a:effectLst/>
              <a:uFillTx/>
              <a:latin typeface="Arial"/>
            </a:endParaRPr>
          </a:p>
        </p:txBody>
      </p:sp>
      <p:sp>
        <p:nvSpPr>
          <p:cNvPr id="768" name="PlaceHolder 2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10:33, Qui coupera la branche avec terreur</a:t>
            </a:r>
            <a:endParaRPr b="0" lang="en-US" sz="3200" strike="noStrike" u="none">
              <a:solidFill>
                <a:srgbClr val="ffffff"/>
              </a:solidFill>
              <a:effectLst/>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70" name="TextBox 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71" name="TextBox 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72" name="TextBox 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73" name="TextBox 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74" name="TextBox 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75" name="TextBox 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76" name="TextBox 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77" name="TextBox 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78" name="TextBox 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79" name="TextBox 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80" name="TextBox 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81" name="TextBox 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82" name="TextBox 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83" name="TextBox 6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84" name="TextBox 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85" name="TextBox 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86" name="TextBox 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87" name="TextBox 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88" name="TextBox 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89" name="TextBox 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90" name="TextBox 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91" name="TextBox 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92" name="TextBox 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93" name="TextBox 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94" name="TextBox 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הִנֵּ֤ה הָאָדוֹן֙ יְהוָ֣ה צְבָא֔וֹת</a:t>
            </a:r>
            <a:endParaRPr b="0" lang="en-US" sz="3200" strike="noStrike" u="none">
              <a:solidFill>
                <a:srgbClr val="ffffff"/>
              </a:solidFill>
              <a:effectLst/>
              <a:uFillTx/>
              <a:latin typeface="Arial"/>
            </a:endParaRPr>
          </a:p>
        </p:txBody>
      </p:sp>
      <p:sp>
        <p:nvSpPr>
          <p:cNvPr id="79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Voici, le Seigneur, l'Éternel des armées,</a:t>
            </a:r>
            <a:endParaRPr b="0" lang="en-US" sz="3200" strike="noStrike" u="none">
              <a:solidFill>
                <a:srgbClr val="ffffff"/>
              </a:solidFill>
              <a:effectLst/>
              <a:uFillTx/>
              <a:latin typeface="Arial"/>
            </a:endParaRPr>
          </a:p>
        </p:txBody>
      </p:sp>
      <p:sp>
        <p:nvSpPr>
          <p:cNvPr id="79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He aquí el Señor, Jehová de los ejércitos, </a:t>
            </a:r>
            <a:endParaRPr b="0" lang="en-US" sz="3200" strike="noStrike" u="none">
              <a:solidFill>
                <a:srgbClr val="ffffff"/>
              </a:solidFill>
              <a:effectLst/>
              <a:uFillTx/>
              <a:latin typeface="Arial"/>
            </a:endParaRPr>
          </a:p>
        </p:txBody>
      </p:sp>
      <p:sp>
        <p:nvSpPr>
          <p:cNvPr id="79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Behold, the Lord, The Lord of hosts,  </a:t>
            </a:r>
            <a:endParaRPr b="0" lang="en-US" sz="3200" strike="noStrike" u="none">
              <a:solidFill>
                <a:srgbClr val="ffffff"/>
              </a:solidFill>
              <a:effectLst/>
              <a:uFillTx/>
              <a:latin typeface="Arial"/>
            </a:endParaRPr>
          </a:p>
        </p:txBody>
      </p:sp>
      <p:sp>
        <p:nvSpPr>
          <p:cNvPr id="79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#22</a:t>
            </a:r>
            <a:endParaRPr b="0" lang="en-US" sz="4400" strike="noStrike" u="none">
              <a:solidFill>
                <a:srgbClr val="ffffff"/>
              </a:solidFill>
              <a:effectLst/>
              <a:uFillTx/>
              <a:latin typeface="Arial"/>
            </a:endParaRPr>
          </a:p>
        </p:txBody>
      </p:sp>
      <p:sp>
        <p:nvSpPr>
          <p:cNvPr id="80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10:26, The Lord of hosts will stir up a scourge for the Assyrian like the slaughter of Midian at what place ?  </a:t>
            </a:r>
            <a:endParaRPr b="0" lang="en-US" sz="3200" strike="noStrike" u="none">
              <a:solidFill>
                <a:srgbClr val="ffffff"/>
              </a:solidFill>
              <a:effectLst/>
              <a:uFillTx/>
              <a:latin typeface="Arial"/>
            </a:endParaRPr>
          </a:p>
        </p:txBody>
      </p:sp>
      <p:sp>
        <p:nvSpPr>
          <p:cNvPr id="802" name="PlaceHolder 2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10:26, ¿en qué lugar levantará Jehová de los ejércitos el látigo contra Asiria, como la matanza de Madián? </a:t>
            </a:r>
            <a:endParaRPr b="0" lang="en-US" sz="3200" strike="noStrike" u="none">
              <a:solidFill>
                <a:srgbClr val="ffffff"/>
              </a:solidFill>
              <a:effectLst/>
              <a:uFillTx/>
              <a:latin typeface="Arial"/>
            </a:endParaRPr>
          </a:p>
        </p:txBody>
      </p:sp>
      <p:sp>
        <p:nvSpPr>
          <p:cNvPr id="803" name="PlaceHolder 2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10:26, le Seigneur des armées suscitera un fléau contre l'Assyrien comme le massacre de Madian à quel endroit ?</a:t>
            </a:r>
            <a:endParaRPr b="0" lang="en-US" sz="3200" strike="noStrike" u="none">
              <a:solidFill>
                <a:srgbClr val="ffffff"/>
              </a:solidFill>
              <a:effectLst/>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05" name="TextBox 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06" name="TextBox 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07" name="TextBox 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08" name="TextBox 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09" name="TextBox 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10" name="TextBox 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11" name="TextBox 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12" name="TextBox 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13" name="TextBox 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14" name="TextBox 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15" name="TextBox 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16" name="TextBox 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17" name="TextBox 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18" name="TextBox 6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19" name="TextBox 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20" name="TextBox 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21" name="TextBox 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22" name="TextBox 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23" name="TextBox 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24" name="TextBox 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25" name="TextBox 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26" name="TextBox 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27" name="TextBox 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28" name="TextBox 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29" name="TextBox 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בְּצ֣וּר עוֹרֵ֑ב</a:t>
            </a:r>
            <a:endParaRPr b="0" lang="en-US" sz="3200" strike="noStrike" u="none">
              <a:solidFill>
                <a:srgbClr val="ffffff"/>
              </a:solidFill>
              <a:effectLst/>
              <a:uFillTx/>
              <a:latin typeface="Arial"/>
            </a:endParaRPr>
          </a:p>
        </p:txBody>
      </p:sp>
      <p:sp>
        <p:nvSpPr>
          <p:cNvPr id="83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au rocher d'Oreb;</a:t>
            </a:r>
            <a:endParaRPr b="0" lang="en-US" sz="3200" strike="noStrike" u="none">
              <a:solidFill>
                <a:srgbClr val="ffffff"/>
              </a:solidFill>
              <a:effectLst/>
              <a:uFillTx/>
              <a:latin typeface="Arial"/>
            </a:endParaRPr>
          </a:p>
        </p:txBody>
      </p:sp>
      <p:sp>
        <p:nvSpPr>
          <p:cNvPr id="83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la peña de Oreb, </a:t>
            </a:r>
            <a:endParaRPr b="0" lang="en-US" sz="3200" strike="noStrike" u="none">
              <a:solidFill>
                <a:srgbClr val="ffffff"/>
              </a:solidFill>
              <a:effectLst/>
              <a:uFillTx/>
              <a:latin typeface="Arial"/>
            </a:endParaRPr>
          </a:p>
        </p:txBody>
      </p:sp>
      <p:sp>
        <p:nvSpPr>
          <p:cNvPr id="83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at the rock of Oreb;  </a:t>
            </a:r>
            <a:endParaRPr b="0" lang="en-US" sz="3200" strike="noStrike" u="none">
              <a:solidFill>
                <a:srgbClr val="ffffff"/>
              </a:solidFill>
              <a:effectLst/>
              <a:uFillTx/>
              <a:latin typeface="Arial"/>
            </a:endParaRPr>
          </a:p>
        </p:txBody>
      </p:sp>
      <p:sp>
        <p:nvSpPr>
          <p:cNvPr id="83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#23</a:t>
            </a:r>
            <a:endParaRPr b="0" lang="en-US" sz="4400" strike="noStrike" u="none">
              <a:solidFill>
                <a:srgbClr val="ffffff"/>
              </a:solidFill>
              <a:effectLst/>
              <a:uFillTx/>
              <a:latin typeface="Arial"/>
            </a:endParaRPr>
          </a:p>
        </p:txBody>
      </p:sp>
      <p:sp>
        <p:nvSpPr>
          <p:cNvPr id="83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10:29, Along what have they gone ?  </a:t>
            </a:r>
            <a:endParaRPr b="0" lang="en-US" sz="3200" strike="noStrike" u="none">
              <a:solidFill>
                <a:srgbClr val="ffffff"/>
              </a:solidFill>
              <a:effectLst/>
              <a:uFillTx/>
              <a:latin typeface="Arial"/>
            </a:endParaRPr>
          </a:p>
        </p:txBody>
      </p:sp>
      <p:sp>
        <p:nvSpPr>
          <p:cNvPr id="837" name="PlaceHolder 2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10:29 ¿dónde han pasado? Sea específico. </a:t>
            </a:r>
            <a:endParaRPr b="0" lang="en-US" sz="3200" strike="noStrike" u="none">
              <a:solidFill>
                <a:srgbClr val="ffffff"/>
              </a:solidFill>
              <a:effectLst/>
              <a:uFillTx/>
              <a:latin typeface="Arial"/>
            </a:endParaRPr>
          </a:p>
        </p:txBody>
      </p:sp>
      <p:sp>
        <p:nvSpPr>
          <p:cNvPr id="838" name="PlaceHolder 2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10:29, Que sont-ils allés ?</a:t>
            </a:r>
            <a:endParaRPr b="0" lang="en-US" sz="3200" strike="noStrike" u="none">
              <a:solidFill>
                <a:srgbClr val="ffffff"/>
              </a:solidFill>
              <a:effectLst/>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40" name="TextBox 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41" name="TextBox 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42" name="TextBox 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43" name="TextBox 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44" name="TextBox 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45" name="TextBox 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46" name="TextBox 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47" name="TextBox 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48" name="TextBox 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49" name="TextBox 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50" name="TextBox 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51" name="TextBox 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52" name="TextBox 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53" name="TextBox 6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54" name="TextBox 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55" name="TextBox 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56" name="TextBox 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57" name="TextBox 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58" name="TextBox 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9" name="TextBox 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60" name="TextBox 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61" name="TextBox 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62" name="TextBox 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63" name="TextBox 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64" name="TextBox 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עָֽבְרוּ֙ מַעְבָּרָ֔ה</a:t>
            </a:r>
            <a:endParaRPr b="0" lang="en-US" sz="3200" strike="noStrike" u="none">
              <a:solidFill>
                <a:srgbClr val="ffffff"/>
              </a:solidFill>
              <a:effectLst/>
              <a:uFillTx/>
              <a:latin typeface="Arial"/>
            </a:endParaRPr>
          </a:p>
        </p:txBody>
      </p:sp>
      <p:sp>
        <p:nvSpPr>
          <p:cNvPr id="86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Ils passent le défilé,</a:t>
            </a:r>
            <a:endParaRPr b="0" lang="en-US" sz="3200" strike="noStrike" u="none">
              <a:solidFill>
                <a:srgbClr val="ffffff"/>
              </a:solidFill>
              <a:effectLst/>
              <a:uFillTx/>
              <a:latin typeface="Arial"/>
            </a:endParaRPr>
          </a:p>
        </p:txBody>
      </p:sp>
      <p:sp>
        <p:nvSpPr>
          <p:cNvPr id="86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Pasaron el vado, </a:t>
            </a:r>
            <a:endParaRPr b="0" lang="en-US" sz="3200" strike="noStrike" u="none">
              <a:solidFill>
                <a:srgbClr val="ffffff"/>
              </a:solidFill>
              <a:effectLst/>
              <a:uFillTx/>
              <a:latin typeface="Arial"/>
            </a:endParaRPr>
          </a:p>
        </p:txBody>
      </p:sp>
      <p:sp>
        <p:nvSpPr>
          <p:cNvPr id="86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have gone along the ridge,  </a:t>
            </a:r>
            <a:endParaRPr b="0" lang="en-US" sz="3200" strike="noStrike" u="none">
              <a:solidFill>
                <a:srgbClr val="ffffff"/>
              </a:solidFill>
              <a:effectLst/>
              <a:uFillTx/>
              <a:latin typeface="Arial"/>
            </a:endParaRPr>
          </a:p>
        </p:txBody>
      </p:sp>
      <p:sp>
        <p:nvSpPr>
          <p:cNvPr id="86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וְע֖וֹד יָד֥וֹ נְטוּיָֽה׃ ס</a:t>
            </a:r>
            <a:endParaRPr b="0" lang="en-US" sz="3200" strike="noStrike" u="none">
              <a:solidFill>
                <a:srgbClr val="ffffff"/>
              </a:solidFill>
              <a:effectLst/>
              <a:uFillTx/>
              <a:latin typeface="Arial"/>
            </a:endParaRPr>
          </a:p>
        </p:txBody>
      </p:sp>
      <p:sp>
        <p:nvSpPr>
          <p:cNvPr id="9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sa main est encore étendue.</a:t>
            </a:r>
            <a:endParaRPr b="0" lang="en-US" sz="3200" strike="noStrike" u="none">
              <a:solidFill>
                <a:srgbClr val="ffffff"/>
              </a:solidFill>
              <a:effectLst/>
              <a:uFillTx/>
              <a:latin typeface="Arial"/>
            </a:endParaRPr>
          </a:p>
        </p:txBody>
      </p:sp>
      <p:sp>
        <p:nvSpPr>
          <p:cNvPr id="9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sino que todavía su mano está extendida. </a:t>
            </a:r>
            <a:endParaRPr b="0" lang="en-US" sz="3200" strike="noStrike" u="none">
              <a:solidFill>
                <a:srgbClr val="ffffff"/>
              </a:solidFill>
              <a:effectLst/>
              <a:uFillTx/>
              <a:latin typeface="Arial"/>
            </a:endParaRPr>
          </a:p>
        </p:txBody>
      </p:sp>
      <p:sp>
        <p:nvSpPr>
          <p:cNvPr id="9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But His hand is stretched out still.  </a:t>
            </a:r>
            <a:endParaRPr b="0" lang="en-US" sz="3200" strike="noStrike" u="none">
              <a:solidFill>
                <a:srgbClr val="ffffff"/>
              </a:solidFill>
              <a:effectLst/>
              <a:uFillTx/>
              <a:latin typeface="Arial"/>
            </a:endParaRPr>
          </a:p>
        </p:txBody>
      </p:sp>
      <p:sp>
        <p:nvSpPr>
          <p:cNvPr id="9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158760" y="1799280"/>
            <a:ext cx="8811000" cy="249264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effectLst/>
                <a:uFillTx/>
                <a:latin typeface="Georgia"/>
                <a:ea typeface="DejaVu Sans"/>
              </a:rPr>
              <a:t>15 Minute Intermission</a:t>
            </a:r>
            <a:endParaRPr b="0" lang="en-US" sz="6000" strike="noStrike" u="none">
              <a:solidFill>
                <a:srgbClr val="ffffff"/>
              </a:solidFill>
              <a:effectLst/>
              <a:uFillTx/>
              <a:latin typeface="Arial"/>
            </a:endParaRPr>
          </a:p>
        </p:txBody>
      </p:sp>
      <p:sp>
        <p:nvSpPr>
          <p:cNvPr id="871" name="PlaceHolder 2"/>
          <p:cNvSpPr>
            <a:spLocks noGrp="1"/>
          </p:cNvSpPr>
          <p:nvPr>
            <p:ph type="subTitle"/>
          </p:nvPr>
        </p:nvSpPr>
        <p:spPr>
          <a:xfrm>
            <a:off x="158760" y="4614480"/>
            <a:ext cx="8811000" cy="174744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effectLst/>
                <a:uFillTx/>
                <a:latin typeface="Georgia"/>
                <a:ea typeface="DejaVu Sans"/>
              </a:rPr>
              <a:t>At the Conclusion of the Intermission Please be in Your Seats for the Last Half</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#24</a:t>
            </a:r>
            <a:endParaRPr b="0" lang="en-US" sz="4400" strike="noStrike" u="none">
              <a:solidFill>
                <a:srgbClr val="ffffff"/>
              </a:solidFill>
              <a:effectLst/>
              <a:uFillTx/>
              <a:latin typeface="Arial"/>
            </a:endParaRPr>
          </a:p>
        </p:txBody>
      </p:sp>
      <p:sp>
        <p:nvSpPr>
          <p:cNvPr id="87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10:27, Why will the yoke be destroyed ?  </a:t>
            </a:r>
            <a:endParaRPr b="0" lang="en-US" sz="3200" strike="noStrike" u="none">
              <a:solidFill>
                <a:srgbClr val="ffffff"/>
              </a:solidFill>
              <a:effectLst/>
              <a:uFillTx/>
              <a:latin typeface="Arial"/>
            </a:endParaRPr>
          </a:p>
        </p:txBody>
      </p:sp>
      <p:sp>
        <p:nvSpPr>
          <p:cNvPr id="874" name="PlaceHolder 2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10:27, ¿Por qué se pudrirá el yugo? </a:t>
            </a:r>
            <a:endParaRPr b="0" lang="en-US" sz="3200" strike="noStrike" u="none">
              <a:solidFill>
                <a:srgbClr val="ffffff"/>
              </a:solidFill>
              <a:effectLst/>
              <a:uFillTx/>
              <a:latin typeface="Arial"/>
            </a:endParaRPr>
          </a:p>
        </p:txBody>
      </p:sp>
      <p:sp>
        <p:nvSpPr>
          <p:cNvPr id="875" name="PlaceHolder 2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10:27, Pourquoi le joug sera-t-il détruit ?</a:t>
            </a:r>
            <a:endParaRPr b="0" lang="en-US" sz="3200" strike="noStrike" u="none">
              <a:solidFill>
                <a:srgbClr val="ffffff"/>
              </a:solidFill>
              <a:effectLst/>
              <a:uFillTx/>
              <a:latin typeface="Arial"/>
            </a:endParaRPr>
          </a:p>
        </p:txBody>
      </p:sp>
      <p:sp>
        <p:nvSpPr>
          <p:cNvPr id="876"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77" name="TextBox 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78" name="TextBox 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79" name="TextBox 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80" name="TextBox 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81" name="TextBox 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82" name="TextBox 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83" name="TextBox 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84" name="TextBox 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85" name="TextBox 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86" name="TextBox 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87" name="TextBox 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88" name="TextBox 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89" name="TextBox 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90" name="TextBox 6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91" name="TextBox 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92" name="TextBox 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93" name="TextBox 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94" name="TextBox 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95" name="TextBox 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96" name="TextBox 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97" name="TextBox 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98" name="TextBox 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99" name="TextBox 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00" name="TextBox 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01" name="TextBox 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901"/>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900"/>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9"/>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8"/>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7"/>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6"/>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5"/>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4"/>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3"/>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2"/>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91"/>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90"/>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9"/>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8"/>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7"/>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6"/>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5"/>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4"/>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3"/>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2"/>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81"/>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80"/>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9"/>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8"/>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מִפְּנֵי־שָֽׁמֶן׃</a:t>
            </a:r>
            <a:endParaRPr b="0" lang="en-US" sz="3200" strike="noStrike" u="none">
              <a:solidFill>
                <a:srgbClr val="ffffff"/>
              </a:solidFill>
              <a:effectLst/>
              <a:uFillTx/>
              <a:latin typeface="Arial"/>
            </a:endParaRPr>
          </a:p>
        </p:txBody>
      </p:sp>
      <p:sp>
        <p:nvSpPr>
          <p:cNvPr id="90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la graisse</a:t>
            </a:r>
            <a:endParaRPr b="0" lang="en-US" sz="3200" strike="noStrike" u="none">
              <a:solidFill>
                <a:srgbClr val="ffffff"/>
              </a:solidFill>
              <a:effectLst/>
              <a:uFillTx/>
              <a:latin typeface="Arial"/>
            </a:endParaRPr>
          </a:p>
        </p:txBody>
      </p:sp>
      <p:sp>
        <p:nvSpPr>
          <p:cNvPr id="90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cuanto tú eres mi ungido.» </a:t>
            </a:r>
            <a:endParaRPr b="0" lang="en-US" sz="3200" strike="noStrike" u="none">
              <a:solidFill>
                <a:srgbClr val="ffffff"/>
              </a:solidFill>
              <a:effectLst/>
              <a:uFillTx/>
              <a:latin typeface="Arial"/>
            </a:endParaRPr>
          </a:p>
        </p:txBody>
      </p:sp>
      <p:sp>
        <p:nvSpPr>
          <p:cNvPr id="90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because of the anointing oil.  </a:t>
            </a:r>
            <a:endParaRPr b="0" lang="en-US" sz="3200" strike="noStrike" u="none">
              <a:solidFill>
                <a:srgbClr val="ffffff"/>
              </a:solidFill>
              <a:effectLst/>
              <a:uFillTx/>
              <a:latin typeface="Arial"/>
            </a:endParaRPr>
          </a:p>
        </p:txBody>
      </p:sp>
      <p:sp>
        <p:nvSpPr>
          <p:cNvPr id="90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#25</a:t>
            </a:r>
            <a:endParaRPr b="0" lang="en-US" sz="4400" strike="noStrike" u="none">
              <a:solidFill>
                <a:srgbClr val="ffffff"/>
              </a:solidFill>
              <a:effectLst/>
              <a:uFillTx/>
              <a:latin typeface="Arial"/>
            </a:endParaRPr>
          </a:p>
        </p:txBody>
      </p:sp>
      <p:sp>
        <p:nvSpPr>
          <p:cNvPr id="90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7:2, Whose hearts were moved like trees of the wood?  </a:t>
            </a:r>
            <a:endParaRPr b="0" lang="en-US" sz="3200" strike="noStrike" u="none">
              <a:solidFill>
                <a:srgbClr val="ffffff"/>
              </a:solidFill>
              <a:effectLst/>
              <a:uFillTx/>
              <a:latin typeface="Arial"/>
            </a:endParaRPr>
          </a:p>
        </p:txBody>
      </p:sp>
      <p:sp>
        <p:nvSpPr>
          <p:cNvPr id="909" name="PlaceHolder 2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7:2, ¿Cuyos corazones se estremecieron como los árboles del monte? </a:t>
            </a:r>
            <a:endParaRPr b="0" lang="en-US" sz="3200" strike="noStrike" u="none">
              <a:solidFill>
                <a:srgbClr val="ffffff"/>
              </a:solidFill>
              <a:effectLst/>
              <a:uFillTx/>
              <a:latin typeface="Arial"/>
            </a:endParaRPr>
          </a:p>
        </p:txBody>
      </p:sp>
      <p:sp>
        <p:nvSpPr>
          <p:cNvPr id="910" name="PlaceHolder 2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7:2, Quels cœurs étaient émus comme les arbres de la forêt ?</a:t>
            </a:r>
            <a:endParaRPr b="0" lang="en-US" sz="3200" strike="noStrike" u="none">
              <a:solidFill>
                <a:srgbClr val="ffffff"/>
              </a:solidFill>
              <a:effectLst/>
              <a:uFillTx/>
              <a:latin typeface="Arial"/>
            </a:endParaRPr>
          </a:p>
        </p:txBody>
      </p:sp>
      <p:sp>
        <p:nvSpPr>
          <p:cNvPr id="911"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12" name="TextBox 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13" name="TextBox 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14" name="TextBox 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15" name="TextBox 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16" name="TextBox 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17" name="TextBox 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18" name="TextBox 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19" name="TextBox 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20" name="TextBox 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21" name="TextBox 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22" name="TextBox 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23" name="TextBox 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24" name="TextBox 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25" name="TextBox 7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26" name="TextBox 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27" name="TextBox 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28" name="TextBox 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29" name="TextBox 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30" name="TextBox 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31" name="TextBox 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32" name="TextBox 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33" name="TextBox 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34" name="TextBox 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35" name="TextBox 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36" name="TextBox 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6"/>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5"/>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4"/>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3"/>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2"/>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31"/>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30"/>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9"/>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8"/>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7"/>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6"/>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5"/>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4"/>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3"/>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2"/>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21"/>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20"/>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9"/>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8"/>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7"/>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6"/>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5"/>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4"/>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3"/>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וַיָּ֤נַע לְבָבוֹ֙ וּלְבַ֣ב עַמּ֔וֹ</a:t>
            </a:r>
            <a:endParaRPr b="0" lang="en-US" sz="3200" strike="noStrike" u="none">
              <a:solidFill>
                <a:srgbClr val="ffffff"/>
              </a:solidFill>
              <a:effectLst/>
              <a:uFillTx/>
              <a:latin typeface="Arial"/>
            </a:endParaRPr>
          </a:p>
        </p:txBody>
      </p:sp>
      <p:sp>
        <p:nvSpPr>
          <p:cNvPr id="93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 coeur d'Achaz et le coeur de son peuple furent agités,</a:t>
            </a:r>
            <a:endParaRPr b="0" lang="en-US" sz="3200" strike="noStrike" u="none">
              <a:solidFill>
                <a:srgbClr val="ffffff"/>
              </a:solidFill>
              <a:effectLst/>
              <a:uFillTx/>
              <a:latin typeface="Arial"/>
            </a:endParaRPr>
          </a:p>
        </p:txBody>
      </p:sp>
      <p:sp>
        <p:nvSpPr>
          <p:cNvPr id="93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se le estremeció el corazón y el corazón de su pueblo, </a:t>
            </a:r>
            <a:endParaRPr b="0" lang="en-US" sz="3200" strike="noStrike" u="none">
              <a:solidFill>
                <a:srgbClr val="ffffff"/>
              </a:solidFill>
              <a:effectLst/>
              <a:uFillTx/>
              <a:latin typeface="Arial"/>
            </a:endParaRPr>
          </a:p>
        </p:txBody>
      </p:sp>
      <p:sp>
        <p:nvSpPr>
          <p:cNvPr id="94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So his heart and the heart of his people were moved  </a:t>
            </a:r>
            <a:endParaRPr b="0" lang="en-US" sz="3200" strike="noStrike" u="none">
              <a:solidFill>
                <a:srgbClr val="ffffff"/>
              </a:solidFill>
              <a:effectLst/>
              <a:uFillTx/>
              <a:latin typeface="Arial"/>
            </a:endParaRPr>
          </a:p>
        </p:txBody>
      </p:sp>
      <p:sp>
        <p:nvSpPr>
          <p:cNvPr id="94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#26</a:t>
            </a:r>
            <a:endParaRPr b="0" lang="en-US" sz="4400" strike="noStrike" u="none">
              <a:solidFill>
                <a:srgbClr val="ffffff"/>
              </a:solidFill>
              <a:effectLst/>
              <a:uFillTx/>
              <a:latin typeface="Arial"/>
            </a:endParaRPr>
          </a:p>
        </p:txBody>
      </p:sp>
      <p:sp>
        <p:nvSpPr>
          <p:cNvPr id="94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6:6, How did the seraphim get to Isaiah to bring him a live coal?  </a:t>
            </a:r>
            <a:endParaRPr b="0" lang="en-US" sz="3200" strike="noStrike" u="none">
              <a:solidFill>
                <a:srgbClr val="ffffff"/>
              </a:solidFill>
              <a:effectLst/>
              <a:uFillTx/>
              <a:latin typeface="Arial"/>
            </a:endParaRPr>
          </a:p>
        </p:txBody>
      </p:sp>
      <p:sp>
        <p:nvSpPr>
          <p:cNvPr id="944" name="PlaceHolder 2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6:6, ¿Cómo llegaron los serafines hasta Isaías para traerle un carbón encendido? </a:t>
            </a:r>
            <a:endParaRPr b="0" lang="en-US" sz="3200" strike="noStrike" u="none">
              <a:solidFill>
                <a:srgbClr val="ffffff"/>
              </a:solidFill>
              <a:effectLst/>
              <a:uFillTx/>
              <a:latin typeface="Arial"/>
            </a:endParaRPr>
          </a:p>
        </p:txBody>
      </p:sp>
      <p:sp>
        <p:nvSpPr>
          <p:cNvPr id="945" name="PlaceHolder 2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6:6, comment les séraphins sont-ils arrivés jusqu’à Ésaïe pour lui apporter une braise ?</a:t>
            </a:r>
            <a:endParaRPr b="0" lang="en-US" sz="3200" strike="noStrike" u="none">
              <a:solidFill>
                <a:srgbClr val="ffffff"/>
              </a:solidFill>
              <a:effectLst/>
              <a:uFillTx/>
              <a:latin typeface="Arial"/>
            </a:endParaRPr>
          </a:p>
        </p:txBody>
      </p:sp>
      <p:sp>
        <p:nvSpPr>
          <p:cNvPr id="946"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47" name="TextBox 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48" name="TextBox 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49" name="TextBox 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50" name="TextBox 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51" name="TextBox 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52" name="TextBox 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53" name="TextBox 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54" name="TextBox 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55" name="TextBox 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56" name="TextBox 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57" name="TextBox 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58" name="TextBox 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59" name="TextBox 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60" name="TextBox 7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61" name="TextBox 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62" name="TextBox 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63" name="TextBox 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64" name="TextBox 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65" name="TextBox 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66" name="TextBox 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67" name="TextBox 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68" name="TextBox 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69" name="TextBox 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70" name="TextBox 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71" name="TextBox 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71"/>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70"/>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9"/>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8"/>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7"/>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6"/>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5"/>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4"/>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3"/>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2"/>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61"/>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60"/>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9"/>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8"/>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7"/>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6"/>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5"/>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4"/>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3"/>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2"/>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51"/>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50"/>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9"/>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8"/>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וַיָּ֣עָף אֵלַ֗י</a:t>
            </a:r>
            <a:endParaRPr b="0" lang="en-US" sz="3200" strike="noStrike" u="none">
              <a:solidFill>
                <a:srgbClr val="ffffff"/>
              </a:solidFill>
              <a:effectLst/>
              <a:uFillTx/>
              <a:latin typeface="Arial"/>
            </a:endParaRPr>
          </a:p>
        </p:txBody>
      </p:sp>
      <p:sp>
        <p:nvSpPr>
          <p:cNvPr id="97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vola vers moi,</a:t>
            </a:r>
            <a:endParaRPr b="0" lang="en-US" sz="3200" strike="noStrike" u="none">
              <a:solidFill>
                <a:srgbClr val="ffffff"/>
              </a:solidFill>
              <a:effectLst/>
              <a:uFillTx/>
              <a:latin typeface="Arial"/>
            </a:endParaRPr>
          </a:p>
        </p:txBody>
      </p:sp>
      <p:sp>
        <p:nvSpPr>
          <p:cNvPr id="97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voló hacia mí </a:t>
            </a:r>
            <a:endParaRPr b="0" lang="en-US" sz="3200" strike="noStrike" u="none">
              <a:solidFill>
                <a:srgbClr val="ffffff"/>
              </a:solidFill>
              <a:effectLst/>
              <a:uFillTx/>
              <a:latin typeface="Arial"/>
            </a:endParaRPr>
          </a:p>
        </p:txBody>
      </p:sp>
      <p:sp>
        <p:nvSpPr>
          <p:cNvPr id="97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flew to me,  </a:t>
            </a:r>
            <a:endParaRPr b="0" lang="en-US" sz="3200" strike="noStrike" u="none">
              <a:solidFill>
                <a:srgbClr val="ffffff"/>
              </a:solidFill>
              <a:effectLst/>
              <a:uFillTx/>
              <a:latin typeface="Arial"/>
            </a:endParaRPr>
          </a:p>
        </p:txBody>
      </p:sp>
      <p:sp>
        <p:nvSpPr>
          <p:cNvPr id="97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#27</a:t>
            </a:r>
            <a:endParaRPr b="0" lang="en-US" sz="4400" strike="noStrike" u="none">
              <a:solidFill>
                <a:srgbClr val="ffffff"/>
              </a:solidFill>
              <a:effectLst/>
              <a:uFillTx/>
              <a:latin typeface="Arial"/>
            </a:endParaRPr>
          </a:p>
        </p:txBody>
      </p:sp>
      <p:sp>
        <p:nvSpPr>
          <p:cNvPr id="97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10:23, Where will the Lord God of hosts make a determined end ?  </a:t>
            </a:r>
            <a:endParaRPr b="0" lang="en-US" sz="3200" strike="noStrike" u="none">
              <a:solidFill>
                <a:srgbClr val="ffffff"/>
              </a:solidFill>
              <a:effectLst/>
              <a:uFillTx/>
              <a:latin typeface="Arial"/>
            </a:endParaRPr>
          </a:p>
        </p:txBody>
      </p:sp>
      <p:sp>
        <p:nvSpPr>
          <p:cNvPr id="979" name="PlaceHolder 11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10:23, ¿Dónde consumará el Señor, Jehová de los ejércitos, el exterminio ya determinado? </a:t>
            </a:r>
            <a:endParaRPr b="0" lang="en-US" sz="3200" strike="noStrike" u="none">
              <a:solidFill>
                <a:srgbClr val="ffffff"/>
              </a:solidFill>
              <a:effectLst/>
              <a:uFillTx/>
              <a:latin typeface="Arial"/>
            </a:endParaRPr>
          </a:p>
        </p:txBody>
      </p:sp>
      <p:sp>
        <p:nvSpPr>
          <p:cNvPr id="980" name="PlaceHolder 11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10:23, Où le Seigneur, l'Éternel des armées, fera-t-il une fin déterminée ?</a:t>
            </a:r>
            <a:endParaRPr b="0" lang="en-US" sz="3200" strike="noStrike" u="none">
              <a:solidFill>
                <a:srgbClr val="ffffff"/>
              </a:solidFill>
              <a:effectLst/>
              <a:uFillTx/>
              <a:latin typeface="Arial"/>
            </a:endParaRPr>
          </a:p>
        </p:txBody>
      </p:sp>
      <p:sp>
        <p:nvSpPr>
          <p:cNvPr id="981"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82" name="TextBox 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83" name="TextBox 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84" name="TextBox 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85" name="TextBox 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86" name="TextBox 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87" name="TextBox 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88" name="TextBox 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89" name="TextBox 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90" name="TextBox 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91" name="TextBox 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92" name="TextBox 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93" name="TextBox 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94" name="TextBox 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95" name="TextBox 3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96" name="TextBox 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97" name="TextBox 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98" name="TextBox 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99" name="TextBox 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00" name="TextBox 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01" name="TextBox 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02" name="TextBox 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03" name="TextBox 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04" name="TextBox 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05" name="TextBox 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06" name="TextBox 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6"/>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5"/>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4"/>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3"/>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2"/>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1001"/>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1000"/>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9"/>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8"/>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7"/>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6"/>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5"/>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4"/>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3"/>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2"/>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91"/>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90"/>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9"/>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8"/>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7"/>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6"/>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5"/>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4"/>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3"/>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בְּקֶ֥רֶב כָּל־הָאָֽרֶץ׃ ס</a:t>
            </a:r>
            <a:endParaRPr b="0" lang="en-US" sz="3200" strike="noStrike" u="none">
              <a:solidFill>
                <a:srgbClr val="ffffff"/>
              </a:solidFill>
              <a:effectLst/>
              <a:uFillTx/>
              <a:latin typeface="Arial"/>
            </a:endParaRPr>
          </a:p>
        </p:txBody>
      </p:sp>
      <p:sp>
        <p:nvSpPr>
          <p:cNvPr id="100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l'accomplira dans tout le pays.</a:t>
            </a:r>
            <a:endParaRPr b="0" lang="en-US" sz="3200" strike="noStrike" u="none">
              <a:solidFill>
                <a:srgbClr val="ffffff"/>
              </a:solidFill>
              <a:effectLst/>
              <a:uFillTx/>
              <a:latin typeface="Arial"/>
            </a:endParaRPr>
          </a:p>
        </p:txBody>
      </p:sp>
      <p:sp>
        <p:nvSpPr>
          <p:cNvPr id="100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medio de la tierra. </a:t>
            </a:r>
            <a:endParaRPr b="0" lang="en-US" sz="3200" strike="noStrike" u="none">
              <a:solidFill>
                <a:srgbClr val="ffffff"/>
              </a:solidFill>
              <a:effectLst/>
              <a:uFillTx/>
              <a:latin typeface="Arial"/>
            </a:endParaRPr>
          </a:p>
        </p:txBody>
      </p:sp>
      <p:sp>
        <p:nvSpPr>
          <p:cNvPr id="101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the midst of all the land.  </a:t>
            </a:r>
            <a:endParaRPr b="0" lang="en-US" sz="3200" strike="noStrike" u="none">
              <a:solidFill>
                <a:srgbClr val="ffffff"/>
              </a:solidFill>
              <a:effectLst/>
              <a:uFillTx/>
              <a:latin typeface="Arial"/>
            </a:endParaRPr>
          </a:p>
        </p:txBody>
      </p:sp>
      <p:sp>
        <p:nvSpPr>
          <p:cNvPr id="101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#28</a:t>
            </a:r>
            <a:endParaRPr b="0" lang="en-US" sz="4400" strike="noStrike" u="none">
              <a:solidFill>
                <a:srgbClr val="ffffff"/>
              </a:solidFill>
              <a:effectLst/>
              <a:uFillTx/>
              <a:latin typeface="Arial"/>
            </a:endParaRPr>
          </a:p>
        </p:txBody>
      </p:sp>
      <p:sp>
        <p:nvSpPr>
          <p:cNvPr id="101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11:4, how the quality with which the Rod or Branch shall judge the meek described?  </a:t>
            </a:r>
            <a:endParaRPr b="0" lang="en-US" sz="3200" strike="noStrike" u="none">
              <a:solidFill>
                <a:srgbClr val="ffffff"/>
              </a:solidFill>
              <a:effectLst/>
              <a:uFillTx/>
              <a:latin typeface="Arial"/>
            </a:endParaRPr>
          </a:p>
        </p:txBody>
      </p:sp>
      <p:sp>
        <p:nvSpPr>
          <p:cNvPr id="1014" name="PlaceHolder 11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11:4, ¿cómo se describe la calidad con la que la vara juzgará a los mansos? </a:t>
            </a:r>
            <a:endParaRPr b="0" lang="en-US" sz="3200" strike="noStrike" u="none">
              <a:solidFill>
                <a:srgbClr val="ffffff"/>
              </a:solidFill>
              <a:effectLst/>
              <a:uFillTx/>
              <a:latin typeface="Arial"/>
            </a:endParaRPr>
          </a:p>
        </p:txBody>
      </p:sp>
      <p:sp>
        <p:nvSpPr>
          <p:cNvPr id="1015" name="PlaceHolder 12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11:4, comment la qualité avec laquelle la verge ou le rameau jugera les doux est-elle décrite ?</a:t>
            </a:r>
            <a:endParaRPr b="0" lang="en-US" sz="3200" strike="noStrike" u="none">
              <a:solidFill>
                <a:srgbClr val="ffffff"/>
              </a:solidFill>
              <a:effectLst/>
              <a:uFillTx/>
              <a:latin typeface="Arial"/>
            </a:endParaRPr>
          </a:p>
        </p:txBody>
      </p:sp>
      <p:sp>
        <p:nvSpPr>
          <p:cNvPr id="1016"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7" name="TextBox 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18" name="TextBox 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19" name="TextBox 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20" name="TextBox 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21" name="TextBox 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22" name="TextBox 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23" name="TextBox 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24" name="TextBox 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25" name="TextBox 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26" name="TextBox 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27" name="TextBox 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28" name="TextBox 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29" name="TextBox 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30" name="TextBox 3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31" name="TextBox 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32" name="TextBox 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33" name="TextBox 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34" name="TextBox 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35" name="TextBox 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36" name="TextBox 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37" name="TextBox 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38" name="TextBox 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39" name="TextBox 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40" name="TextBox 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41" name="TextBox 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41"/>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40"/>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9"/>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8"/>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7"/>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6"/>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5"/>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4"/>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3"/>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2"/>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31"/>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30"/>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9"/>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8"/>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7"/>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6"/>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5"/>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4"/>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3"/>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2"/>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21"/>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20"/>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9"/>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8"/>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a:t>
            </a:r>
            <a:endParaRPr b="0" lang="en-US" sz="4400" strike="noStrike" u="none">
              <a:solidFill>
                <a:srgbClr val="ffffff"/>
              </a:solidFill>
              <a:effectLst/>
              <a:uFillTx/>
              <a:latin typeface="Arial"/>
            </a:endParaRPr>
          </a:p>
        </p:txBody>
      </p:sp>
      <p:sp>
        <p:nvSpPr>
          <p:cNvPr id="10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7:2, How did Ahaz knew that Syria's forces were deployed in Ephraim?  </a:t>
            </a:r>
            <a:endParaRPr b="0" lang="en-US" sz="3200" strike="noStrike" u="none">
              <a:solidFill>
                <a:srgbClr val="ffffff"/>
              </a:solidFill>
              <a:effectLst/>
              <a:uFillTx/>
              <a:latin typeface="Arial"/>
            </a:endParaRPr>
          </a:p>
        </p:txBody>
      </p:sp>
      <p:sp>
        <p:nvSpPr>
          <p:cNvPr id="102" name="PlaceHolder 1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7:2, ¿Cómo supo Acaz que Siria se había confederado con Efraín? </a:t>
            </a:r>
            <a:endParaRPr b="0" lang="en-US" sz="3200" strike="noStrike" u="none">
              <a:solidFill>
                <a:srgbClr val="ffffff"/>
              </a:solidFill>
              <a:effectLst/>
              <a:uFillTx/>
              <a:latin typeface="Arial"/>
            </a:endParaRPr>
          </a:p>
        </p:txBody>
      </p:sp>
      <p:sp>
        <p:nvSpPr>
          <p:cNvPr id="103" name="PlaceHolder 1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7:2, comment Achaz savait-il que les forces syriennes étaient déployées à Éphraïm ?</a:t>
            </a:r>
            <a:endParaRPr b="0" lang="en-US" sz="3200" strike="noStrike" u="none">
              <a:solidFill>
                <a:srgbClr val="ffffff"/>
              </a:solidFill>
              <a:effectLst/>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5" name="TextBox 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6" name="TextBox 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7" name="TextBox 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8" name="TextBox 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9" name="TextBox 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0" name="TextBox 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1" name="TextBox 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2" name="TextBox 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3" name="TextBox 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4" name="TextBox 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5" name="TextBox 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6" name="TextBox 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7" name="TextBox 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8" name="TextBox 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9" name="TextBox 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0" name="TextBox 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1" name="TextBox 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2" name="TextBox 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3" name="TextBox 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4" name="TextBox 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5" name="TextBox 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6" name="TextBox 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7" name="TextBox 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8" name="TextBox 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9" name="TextBox 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וְהוֹכִ֥יחַ בְּמִישׁ֖וֹר לְעַנְוֵי־אָ֑רֶץ</a:t>
            </a:r>
            <a:endParaRPr b="0" lang="en-US" sz="3200" strike="noStrike" u="none">
              <a:solidFill>
                <a:srgbClr val="ffffff"/>
              </a:solidFill>
              <a:effectLst/>
              <a:uFillTx/>
              <a:latin typeface="Arial"/>
            </a:endParaRPr>
          </a:p>
        </p:txBody>
      </p:sp>
      <p:sp>
        <p:nvSpPr>
          <p:cNvPr id="104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il prononcera avec droiture sur les malheureux de la terre;</a:t>
            </a:r>
            <a:endParaRPr b="0" lang="en-US" sz="3200" strike="noStrike" u="none">
              <a:solidFill>
                <a:srgbClr val="ffffff"/>
              </a:solidFill>
              <a:effectLst/>
              <a:uFillTx/>
              <a:latin typeface="Arial"/>
            </a:endParaRPr>
          </a:p>
        </p:txBody>
      </p:sp>
      <p:sp>
        <p:nvSpPr>
          <p:cNvPr id="104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resolverá con equidad a favor de los mansos de la tierra. </a:t>
            </a:r>
            <a:endParaRPr b="0" lang="en-US" sz="3200" strike="noStrike" u="none">
              <a:solidFill>
                <a:srgbClr val="ffffff"/>
              </a:solidFill>
              <a:effectLst/>
              <a:uFillTx/>
              <a:latin typeface="Arial"/>
            </a:endParaRPr>
          </a:p>
        </p:txBody>
      </p:sp>
      <p:sp>
        <p:nvSpPr>
          <p:cNvPr id="104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decide with equity for the meek of the earth;  </a:t>
            </a:r>
            <a:endParaRPr b="0" lang="en-US" sz="3200" strike="noStrike" u="none">
              <a:solidFill>
                <a:srgbClr val="ffffff"/>
              </a:solidFill>
              <a:effectLst/>
              <a:uFillTx/>
              <a:latin typeface="Arial"/>
            </a:endParaRPr>
          </a:p>
        </p:txBody>
      </p:sp>
      <p:sp>
        <p:nvSpPr>
          <p:cNvPr id="104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#29</a:t>
            </a:r>
            <a:endParaRPr b="0" lang="en-US" sz="4400" strike="noStrike" u="none">
              <a:solidFill>
                <a:srgbClr val="ffffff"/>
              </a:solidFill>
              <a:effectLst/>
              <a:uFillTx/>
              <a:latin typeface="Arial"/>
            </a:endParaRPr>
          </a:p>
        </p:txBody>
      </p:sp>
      <p:sp>
        <p:nvSpPr>
          <p:cNvPr id="104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11:3, the Rod or Branch will not judge by sight or by what other sense?  </a:t>
            </a:r>
            <a:endParaRPr b="0" lang="en-US" sz="3200" strike="noStrike" u="none">
              <a:solidFill>
                <a:srgbClr val="ffffff"/>
              </a:solidFill>
              <a:effectLst/>
              <a:uFillTx/>
              <a:latin typeface="Arial"/>
            </a:endParaRPr>
          </a:p>
        </p:txBody>
      </p:sp>
      <p:sp>
        <p:nvSpPr>
          <p:cNvPr id="1049" name="PlaceHolder 12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11:3, el vástago o la vara no juzgará por la vista ¿o por qué otro sentido? </a:t>
            </a:r>
            <a:endParaRPr b="0" lang="en-US" sz="3200" strike="noStrike" u="none">
              <a:solidFill>
                <a:srgbClr val="ffffff"/>
              </a:solidFill>
              <a:effectLst/>
              <a:uFillTx/>
              <a:latin typeface="Arial"/>
            </a:endParaRPr>
          </a:p>
        </p:txBody>
      </p:sp>
      <p:sp>
        <p:nvSpPr>
          <p:cNvPr id="1050" name="PlaceHolder 12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11:3, la verge ou le rameau ne jugera pas par la vue ou par quel autre sens ?</a:t>
            </a:r>
            <a:endParaRPr b="0" lang="en-US" sz="3200" strike="noStrike" u="none">
              <a:solidFill>
                <a:srgbClr val="ffffff"/>
              </a:solidFill>
              <a:effectLst/>
              <a:uFillTx/>
              <a:latin typeface="Arial"/>
            </a:endParaRPr>
          </a:p>
        </p:txBody>
      </p:sp>
      <p:sp>
        <p:nvSpPr>
          <p:cNvPr id="1051"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52" name="TextBox 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53" name="TextBox 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54" name="TextBox 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55" name="TextBox 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6" name="TextBox 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57" name="TextBox 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58" name="TextBox 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59" name="TextBox 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60" name="TextBox 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61" name="TextBox 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62" name="TextBox 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63" name="TextBox 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64" name="TextBox 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65" name="TextBox 4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66" name="TextBox 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67" name="TextBox 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68" name="TextBox 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69" name="TextBox 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70" name="TextBox 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71" name="TextBox 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72" name="TextBox 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73" name="TextBox 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74" name="TextBox 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75" name="TextBox 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76" name="TextBox 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6"/>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5"/>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4"/>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3"/>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2"/>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71"/>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70"/>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9"/>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8"/>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7"/>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6"/>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5"/>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4"/>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3"/>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2"/>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61"/>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60"/>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9"/>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8"/>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7"/>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6"/>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5"/>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4"/>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3"/>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וְלֹֽא־לְמִשְׁמַ֥ע אָזְנָ֖יו יוֹכִֽיחַ׃</a:t>
            </a:r>
            <a:endParaRPr b="0" lang="en-US" sz="3200" strike="noStrike" u="none">
              <a:solidFill>
                <a:srgbClr val="ffffff"/>
              </a:solidFill>
              <a:effectLst/>
              <a:uFillTx/>
              <a:latin typeface="Arial"/>
            </a:endParaRPr>
          </a:p>
        </p:txBody>
      </p:sp>
      <p:sp>
        <p:nvSpPr>
          <p:cNvPr id="107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ne prononcera point sur un ouï-dire.</a:t>
            </a:r>
            <a:endParaRPr b="0" lang="en-US" sz="3200" strike="noStrike" u="none">
              <a:solidFill>
                <a:srgbClr val="ffffff"/>
              </a:solidFill>
              <a:effectLst/>
              <a:uFillTx/>
              <a:latin typeface="Arial"/>
            </a:endParaRPr>
          </a:p>
        </p:txBody>
      </p:sp>
      <p:sp>
        <p:nvSpPr>
          <p:cNvPr id="107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ni resolverá por lo que oigan sus oídos, </a:t>
            </a:r>
            <a:endParaRPr b="0" lang="en-US" sz="3200" strike="noStrike" u="none">
              <a:solidFill>
                <a:srgbClr val="ffffff"/>
              </a:solidFill>
              <a:effectLst/>
              <a:uFillTx/>
              <a:latin typeface="Arial"/>
            </a:endParaRPr>
          </a:p>
        </p:txBody>
      </p:sp>
      <p:sp>
        <p:nvSpPr>
          <p:cNvPr id="108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Nor decide by the hearing of His ears;  </a:t>
            </a:r>
            <a:endParaRPr b="0" lang="en-US" sz="3200" strike="noStrike" u="none">
              <a:solidFill>
                <a:srgbClr val="ffffff"/>
              </a:solidFill>
              <a:effectLst/>
              <a:uFillTx/>
              <a:latin typeface="Arial"/>
            </a:endParaRPr>
          </a:p>
        </p:txBody>
      </p:sp>
      <p:sp>
        <p:nvSpPr>
          <p:cNvPr id="108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#30</a:t>
            </a:r>
            <a:endParaRPr b="0" lang="en-US" sz="4400" strike="noStrike" u="none">
              <a:solidFill>
                <a:srgbClr val="ffffff"/>
              </a:solidFill>
              <a:effectLst/>
              <a:uFillTx/>
              <a:latin typeface="Arial"/>
            </a:endParaRPr>
          </a:p>
        </p:txBody>
      </p:sp>
      <p:sp>
        <p:nvSpPr>
          <p:cNvPr id="108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10:31, What city has fled ?  </a:t>
            </a:r>
            <a:endParaRPr b="0" lang="en-US" sz="3200" strike="noStrike" u="none">
              <a:solidFill>
                <a:srgbClr val="ffffff"/>
              </a:solidFill>
              <a:effectLst/>
              <a:uFillTx/>
              <a:latin typeface="Arial"/>
            </a:endParaRPr>
          </a:p>
        </p:txBody>
      </p:sp>
      <p:sp>
        <p:nvSpPr>
          <p:cNvPr id="1084" name="PlaceHolder 79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10:31, ¿qué ciudad se alborotó? </a:t>
            </a:r>
            <a:endParaRPr b="0" lang="en-US" sz="3200" strike="noStrike" u="none">
              <a:solidFill>
                <a:srgbClr val="ffffff"/>
              </a:solidFill>
              <a:effectLst/>
              <a:uFillTx/>
              <a:latin typeface="Arial"/>
            </a:endParaRPr>
          </a:p>
        </p:txBody>
      </p:sp>
      <p:sp>
        <p:nvSpPr>
          <p:cNvPr id="1085" name="PlaceHolder 79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10:31, Quelle ville a fui ?</a:t>
            </a:r>
            <a:endParaRPr b="0" lang="en-US" sz="3200" strike="noStrike" u="none">
              <a:solidFill>
                <a:srgbClr val="ffffff"/>
              </a:solidFill>
              <a:effectLst/>
              <a:uFillTx/>
              <a:latin typeface="Arial"/>
            </a:endParaRPr>
          </a:p>
        </p:txBody>
      </p:sp>
      <p:sp>
        <p:nvSpPr>
          <p:cNvPr id="1086"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87" name="TextBox 2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88" name="TextBox 2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89" name="TextBox 2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90" name="TextBox 2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91" name="TextBox 2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92" name="TextBox 2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93" name="TextBox 2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94" name="TextBox 2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95" name="TextBox 2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96" name="TextBox 2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97" name="TextBox 2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98" name="TextBox 2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99" name="TextBox 2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00" name="TextBox 2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01" name="TextBox 2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02" name="TextBox 2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03" name="TextBox 2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04" name="TextBox 2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05" name="TextBox 2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06" name="TextBox 2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07" name="TextBox 2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08" name="TextBox 2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09" name="TextBox 2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10" name="TextBox 2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11" name="TextBox 2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11"/>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10"/>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9"/>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8"/>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7"/>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6"/>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5"/>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4"/>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3"/>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2"/>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101"/>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100"/>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9"/>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8"/>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7"/>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6"/>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5"/>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4"/>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3"/>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2"/>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91"/>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90"/>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9"/>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8"/>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נָדְדָ֖ה מַדְמֵנָ֑ה</a:t>
            </a:r>
            <a:endParaRPr b="0" lang="en-US" sz="3200" strike="noStrike" u="none">
              <a:solidFill>
                <a:srgbClr val="ffffff"/>
              </a:solidFill>
              <a:effectLst/>
              <a:uFillTx/>
              <a:latin typeface="Arial"/>
            </a:endParaRPr>
          </a:p>
        </p:txBody>
      </p:sp>
      <p:sp>
        <p:nvSpPr>
          <p:cNvPr id="111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Madména se disperse,</a:t>
            </a:r>
            <a:endParaRPr b="0" lang="en-US" sz="3200" strike="noStrike" u="none">
              <a:solidFill>
                <a:srgbClr val="ffffff"/>
              </a:solidFill>
              <a:effectLst/>
              <a:uFillTx/>
              <a:latin typeface="Arial"/>
            </a:endParaRPr>
          </a:p>
        </p:txBody>
      </p:sp>
      <p:sp>
        <p:nvSpPr>
          <p:cNvPr id="111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Madmena se alborotó </a:t>
            </a:r>
            <a:endParaRPr b="0" lang="en-US" sz="3200" strike="noStrike" u="none">
              <a:solidFill>
                <a:srgbClr val="ffffff"/>
              </a:solidFill>
              <a:effectLst/>
              <a:uFillTx/>
              <a:latin typeface="Arial"/>
            </a:endParaRPr>
          </a:p>
        </p:txBody>
      </p:sp>
      <p:sp>
        <p:nvSpPr>
          <p:cNvPr id="111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Madmenah has fled,  </a:t>
            </a:r>
            <a:endParaRPr b="0" lang="en-US" sz="3200" strike="noStrike" u="none">
              <a:solidFill>
                <a:srgbClr val="ffffff"/>
              </a:solidFill>
              <a:effectLst/>
              <a:uFillTx/>
              <a:latin typeface="Arial"/>
            </a:endParaRPr>
          </a:p>
        </p:txBody>
      </p:sp>
      <p:sp>
        <p:nvSpPr>
          <p:cNvPr id="111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#31</a:t>
            </a:r>
            <a:endParaRPr b="0" lang="en-US" sz="4400" strike="noStrike" u="none">
              <a:solidFill>
                <a:srgbClr val="ffffff"/>
              </a:solidFill>
              <a:effectLst/>
              <a:uFillTx/>
              <a:latin typeface="Arial"/>
            </a:endParaRPr>
          </a:p>
        </p:txBody>
      </p:sp>
      <p:sp>
        <p:nvSpPr>
          <p:cNvPr id="111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7:24, what will men come there with ?  </a:t>
            </a:r>
            <a:endParaRPr b="0" lang="en-US" sz="3200" strike="noStrike" u="none">
              <a:solidFill>
                <a:srgbClr val="ffffff"/>
              </a:solidFill>
              <a:effectLst/>
              <a:uFillTx/>
              <a:latin typeface="Arial"/>
            </a:endParaRPr>
          </a:p>
        </p:txBody>
      </p:sp>
      <p:sp>
        <p:nvSpPr>
          <p:cNvPr id="1119" name="PlaceHolder 2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7:24 ¿con qué vendrán allí? </a:t>
            </a:r>
            <a:endParaRPr b="0" lang="en-US" sz="3200" strike="noStrike" u="none">
              <a:solidFill>
                <a:srgbClr val="ffffff"/>
              </a:solidFill>
              <a:effectLst/>
              <a:uFillTx/>
              <a:latin typeface="Arial"/>
            </a:endParaRPr>
          </a:p>
        </p:txBody>
      </p:sp>
      <p:sp>
        <p:nvSpPr>
          <p:cNvPr id="1120" name="PlaceHolder 2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Esaïe 7:24, avec quoi les hommes viendront-ils ?</a:t>
            </a:r>
            <a:endParaRPr b="0" lang="en-US" sz="3200" strike="noStrike" u="none">
              <a:solidFill>
                <a:srgbClr val="ffffff"/>
              </a:solidFill>
              <a:effectLst/>
              <a:uFillTx/>
              <a:latin typeface="Arial"/>
            </a:endParaRPr>
          </a:p>
        </p:txBody>
      </p:sp>
      <p:sp>
        <p:nvSpPr>
          <p:cNvPr id="1121"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22" name="TextBox 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23" name="TextBox 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24" name="TextBox 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25" name="TextBox 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26" name="TextBox 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27" name="TextBox 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28" name="TextBox 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29" name="TextBox 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30" name="TextBox 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31" name="TextBox 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32" name="TextBox 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33" name="TextBox 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34" name="TextBox 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35" name="TextBox 7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36" name="TextBox 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37" name="TextBox 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38" name="TextBox 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39" name="TextBox 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40" name="TextBox 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41" name="TextBox 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42" name="TextBox 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43" name="TextBox 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44" name="TextBox 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45" name="TextBox 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46" name="TextBox 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6"/>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5"/>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4"/>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3"/>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2"/>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41"/>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40"/>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9"/>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8"/>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7"/>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6"/>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5"/>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4"/>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3"/>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2"/>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31"/>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30"/>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9"/>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8"/>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7"/>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6"/>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5"/>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4"/>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3"/>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בַּחִצִּ֥ים וּבַקֶּ֖שֶׁת יָ֣בוֹא שָׁ֑מָּה</a:t>
            </a:r>
            <a:endParaRPr b="0" lang="en-US" sz="3200" strike="noStrike" u="none">
              <a:solidFill>
                <a:srgbClr val="ffffff"/>
              </a:solidFill>
              <a:effectLst/>
              <a:uFillTx/>
              <a:latin typeface="Arial"/>
            </a:endParaRPr>
          </a:p>
        </p:txBody>
      </p:sp>
      <p:sp>
        <p:nvSpPr>
          <p:cNvPr id="114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On y entrera avec les flèches et avec l'arc,</a:t>
            </a:r>
            <a:endParaRPr b="0" lang="en-US" sz="3200" strike="noStrike" u="none">
              <a:solidFill>
                <a:srgbClr val="ffffff"/>
              </a:solidFill>
              <a:effectLst/>
              <a:uFillTx/>
              <a:latin typeface="Arial"/>
            </a:endParaRPr>
          </a:p>
        </p:txBody>
      </p:sp>
      <p:sp>
        <p:nvSpPr>
          <p:cNvPr id="114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Con saetas y arco irán allá, </a:t>
            </a:r>
            <a:endParaRPr b="0" lang="en-US" sz="3200" strike="noStrike" u="none">
              <a:solidFill>
                <a:srgbClr val="ffffff"/>
              </a:solidFill>
              <a:effectLst/>
              <a:uFillTx/>
              <a:latin typeface="Arial"/>
            </a:endParaRPr>
          </a:p>
        </p:txBody>
      </p:sp>
      <p:sp>
        <p:nvSpPr>
          <p:cNvPr id="115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With arrows and bows men will come there,  </a:t>
            </a:r>
            <a:endParaRPr b="0" lang="en-US" sz="3200" strike="noStrike" u="none">
              <a:solidFill>
                <a:srgbClr val="ffffff"/>
              </a:solidFill>
              <a:effectLst/>
              <a:uFillTx/>
              <a:latin typeface="Arial"/>
            </a:endParaRPr>
          </a:p>
        </p:txBody>
      </p:sp>
      <p:sp>
        <p:nvSpPr>
          <p:cNvPr id="115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#32</a:t>
            </a:r>
            <a:endParaRPr b="0" lang="en-US" sz="4400" strike="noStrike" u="none">
              <a:solidFill>
                <a:srgbClr val="ffffff"/>
              </a:solidFill>
              <a:effectLst/>
              <a:uFillTx/>
              <a:latin typeface="Arial"/>
            </a:endParaRPr>
          </a:p>
        </p:txBody>
      </p:sp>
      <p:sp>
        <p:nvSpPr>
          <p:cNvPr id="115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7:24, What will all the land become ?  </a:t>
            </a:r>
            <a:endParaRPr b="0" lang="en-US" sz="3200" strike="noStrike" u="none">
              <a:solidFill>
                <a:srgbClr val="ffffff"/>
              </a:solidFill>
              <a:effectLst/>
              <a:uFillTx/>
              <a:latin typeface="Arial"/>
            </a:endParaRPr>
          </a:p>
        </p:txBody>
      </p:sp>
      <p:sp>
        <p:nvSpPr>
          <p:cNvPr id="1154" name="PlaceHolder 2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7:24, ¿qué llegará a ser toda la tierra? </a:t>
            </a:r>
            <a:endParaRPr b="0" lang="en-US" sz="3200" strike="noStrike" u="none">
              <a:solidFill>
                <a:srgbClr val="ffffff"/>
              </a:solidFill>
              <a:effectLst/>
              <a:uFillTx/>
              <a:latin typeface="Arial"/>
            </a:endParaRPr>
          </a:p>
        </p:txBody>
      </p:sp>
      <p:sp>
        <p:nvSpPr>
          <p:cNvPr id="1155" name="PlaceHolder 2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7:24, que deviendra toute la terre ?</a:t>
            </a:r>
            <a:endParaRPr b="0" lang="en-US" sz="3200" strike="noStrike" u="none">
              <a:solidFill>
                <a:srgbClr val="ffffff"/>
              </a:solidFill>
              <a:effectLst/>
              <a:uFillTx/>
              <a:latin typeface="Arial"/>
            </a:endParaRPr>
          </a:p>
        </p:txBody>
      </p:sp>
      <p:sp>
        <p:nvSpPr>
          <p:cNvPr id="1156"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57" name="TextBox 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58" name="TextBox 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59" name="TextBox 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60" name="TextBox 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61" name="TextBox 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62" name="TextBox 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63" name="TextBox 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64" name="TextBox 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65" name="TextBox 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66" name="TextBox 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67" name="TextBox 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68" name="TextBox 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69" name="TextBox 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70" name="TextBox 7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71" name="TextBox 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72" name="TextBox 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73" name="TextBox 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74" name="TextBox 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75" name="TextBox 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76" name="TextBox 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77" name="TextBox 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78" name="TextBox 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79" name="TextBox 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80" name="TextBox 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81" name="TextBox 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81"/>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80"/>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9"/>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8"/>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7"/>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6"/>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5"/>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4"/>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3"/>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2"/>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71"/>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70"/>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9"/>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8"/>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7"/>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6"/>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5"/>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4"/>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3"/>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2"/>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61"/>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60"/>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9"/>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8"/>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כִּי־שָׁמִ֥יר וָשַׁ֖יִת תִּֽהְיֶ֥ה כָל־הָאָֽרֶץ׃</a:t>
            </a:r>
            <a:endParaRPr b="0" lang="en-US" sz="3200" strike="noStrike" u="none">
              <a:solidFill>
                <a:srgbClr val="ffffff"/>
              </a:solidFill>
              <a:effectLst/>
              <a:uFillTx/>
              <a:latin typeface="Arial"/>
            </a:endParaRPr>
          </a:p>
        </p:txBody>
      </p:sp>
      <p:sp>
        <p:nvSpPr>
          <p:cNvPr id="118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tout le pays ne sera que ronces et épines.</a:t>
            </a:r>
            <a:endParaRPr b="0" lang="en-US" sz="3200" strike="noStrike" u="none">
              <a:solidFill>
                <a:srgbClr val="ffffff"/>
              </a:solidFill>
              <a:effectLst/>
              <a:uFillTx/>
              <a:latin typeface="Arial"/>
            </a:endParaRPr>
          </a:p>
        </p:txBody>
      </p:sp>
      <p:sp>
        <p:nvSpPr>
          <p:cNvPr id="118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toda la tierra será espinos y cardos. </a:t>
            </a:r>
            <a:endParaRPr b="0" lang="en-US" sz="3200" strike="noStrike" u="none">
              <a:solidFill>
                <a:srgbClr val="ffffff"/>
              </a:solidFill>
              <a:effectLst/>
              <a:uFillTx/>
              <a:latin typeface="Arial"/>
            </a:endParaRPr>
          </a:p>
        </p:txBody>
      </p:sp>
      <p:sp>
        <p:nvSpPr>
          <p:cNvPr id="118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Because all the land will become briers and thorns.  </a:t>
            </a:r>
            <a:endParaRPr b="0" lang="en-US" sz="3200" strike="noStrike" u="none">
              <a:solidFill>
                <a:srgbClr val="ffffff"/>
              </a:solidFill>
              <a:effectLst/>
              <a:uFillTx/>
              <a:latin typeface="Arial"/>
            </a:endParaRPr>
          </a:p>
        </p:txBody>
      </p:sp>
      <p:sp>
        <p:nvSpPr>
          <p:cNvPr id="118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#33</a:t>
            </a:r>
            <a:endParaRPr b="0" lang="en-US" sz="4400" strike="noStrike" u="none">
              <a:solidFill>
                <a:srgbClr val="ffffff"/>
              </a:solidFill>
              <a:effectLst/>
              <a:uFillTx/>
              <a:latin typeface="Arial"/>
            </a:endParaRPr>
          </a:p>
        </p:txBody>
      </p:sp>
      <p:sp>
        <p:nvSpPr>
          <p:cNvPr id="118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7:22, who will eat curds and honey?  </a:t>
            </a:r>
            <a:endParaRPr b="0" lang="en-US" sz="3200" strike="noStrike" u="none">
              <a:solidFill>
                <a:srgbClr val="ffffff"/>
              </a:solidFill>
              <a:effectLst/>
              <a:uFillTx/>
              <a:latin typeface="Arial"/>
            </a:endParaRPr>
          </a:p>
        </p:txBody>
      </p:sp>
      <p:sp>
        <p:nvSpPr>
          <p:cNvPr id="1189" name="PlaceHolder 2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7:22 ¿Quién comerá mantequilla y miel? </a:t>
            </a:r>
            <a:endParaRPr b="0" lang="en-US" sz="3200" strike="noStrike" u="none">
              <a:solidFill>
                <a:srgbClr val="ffffff"/>
              </a:solidFill>
              <a:effectLst/>
              <a:uFillTx/>
              <a:latin typeface="Arial"/>
            </a:endParaRPr>
          </a:p>
        </p:txBody>
      </p:sp>
      <p:sp>
        <p:nvSpPr>
          <p:cNvPr id="1190" name="PlaceHolder 2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7:22, qui mangera du lait caillé et du miel ?</a:t>
            </a:r>
            <a:endParaRPr b="0" lang="en-US" sz="3200" strike="noStrike" u="none">
              <a:solidFill>
                <a:srgbClr val="ffffff"/>
              </a:solidFill>
              <a:effectLst/>
              <a:uFillTx/>
              <a:latin typeface="Arial"/>
            </a:endParaRPr>
          </a:p>
        </p:txBody>
      </p:sp>
      <p:sp>
        <p:nvSpPr>
          <p:cNvPr id="1191"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92" name="TextBox 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93" name="TextBox 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94" name="TextBox 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95" name="TextBox 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96" name="TextBox 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97" name="TextBox 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98" name="TextBox 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99" name="TextBox 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00" name="TextBox 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01" name="TextBox 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02" name="TextBox 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03" name="TextBox 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04" name="TextBox 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05" name="TextBox 8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06" name="TextBox 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07" name="TextBox 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08" name="TextBox 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09" name="TextBox 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10" name="TextBox 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11" name="TextBox 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12" name="TextBox 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13" name="TextBox 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14" name="TextBox 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15" name="TextBox 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16" name="TextBox 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6"/>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5"/>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4"/>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3"/>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2"/>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11"/>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10"/>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9"/>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8"/>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7"/>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6"/>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5"/>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4"/>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3"/>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2"/>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201"/>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200"/>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9"/>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8"/>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7"/>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6"/>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5"/>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4"/>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3"/>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וַיֻּגַּ֗ד לְבֵ֤ית דָּוִד֙ לֵאמֹ֔ר</a:t>
            </a:r>
            <a:endParaRPr b="0" lang="en-US" sz="3200" strike="noStrike" u="none">
              <a:solidFill>
                <a:srgbClr val="ffffff"/>
              </a:solidFill>
              <a:effectLst/>
              <a:uFillTx/>
              <a:latin typeface="Arial"/>
            </a:endParaRPr>
          </a:p>
        </p:txBody>
      </p:sp>
      <p:sp>
        <p:nvSpPr>
          <p:cNvPr id="13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On vint dire à la maison de David:</a:t>
            </a:r>
            <a:endParaRPr b="0" lang="en-US" sz="3200" strike="noStrike" u="none">
              <a:solidFill>
                <a:srgbClr val="ffffff"/>
              </a:solidFill>
              <a:effectLst/>
              <a:uFillTx/>
              <a:latin typeface="Arial"/>
            </a:endParaRPr>
          </a:p>
        </p:txBody>
      </p:sp>
      <p:sp>
        <p:nvSpPr>
          <p:cNvPr id="13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llegó la noticia a la casa de David, diciendo: </a:t>
            </a:r>
            <a:endParaRPr b="0" lang="en-US" sz="3200" strike="noStrike" u="none">
              <a:solidFill>
                <a:srgbClr val="ffffff"/>
              </a:solidFill>
              <a:effectLst/>
              <a:uFillTx/>
              <a:latin typeface="Arial"/>
            </a:endParaRPr>
          </a:p>
        </p:txBody>
      </p:sp>
      <p:sp>
        <p:nvSpPr>
          <p:cNvPr id="13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it was told to the house of David, saying,  </a:t>
            </a:r>
            <a:endParaRPr b="0" lang="en-US" sz="3200" strike="noStrike" u="none">
              <a:solidFill>
                <a:srgbClr val="ffffff"/>
              </a:solidFill>
              <a:effectLst/>
              <a:uFillTx/>
              <a:latin typeface="Arial"/>
            </a:endParaRPr>
          </a:p>
        </p:txBody>
      </p:sp>
      <p:sp>
        <p:nvSpPr>
          <p:cNvPr id="13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יֹאכֵ֔ל כָּל־הַנּוֹתָ֖ר בְּקֶ֥רֶב הָאָֽרֶץ׃</a:t>
            </a:r>
            <a:endParaRPr b="0" lang="en-US" sz="3200" strike="noStrike" u="none">
              <a:solidFill>
                <a:srgbClr val="ffffff"/>
              </a:solidFill>
              <a:effectLst/>
              <a:uFillTx/>
              <a:latin typeface="Arial"/>
            </a:endParaRPr>
          </a:p>
        </p:txBody>
      </p:sp>
      <p:sp>
        <p:nvSpPr>
          <p:cNvPr id="121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que se nourriront Tous ceux qui seront restés dans le pays.</a:t>
            </a:r>
            <a:endParaRPr b="0" lang="en-US" sz="3200" strike="noStrike" u="none">
              <a:solidFill>
                <a:srgbClr val="ffffff"/>
              </a:solidFill>
              <a:effectLst/>
              <a:uFillTx/>
              <a:latin typeface="Arial"/>
            </a:endParaRPr>
          </a:p>
        </p:txBody>
      </p:sp>
      <p:sp>
        <p:nvSpPr>
          <p:cNvPr id="121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comerá el que quede en medio del país. </a:t>
            </a:r>
            <a:endParaRPr b="0" lang="en-US" sz="3200" strike="noStrike" u="none">
              <a:solidFill>
                <a:srgbClr val="ffffff"/>
              </a:solidFill>
              <a:effectLst/>
              <a:uFillTx/>
              <a:latin typeface="Arial"/>
            </a:endParaRPr>
          </a:p>
        </p:txBody>
      </p:sp>
      <p:sp>
        <p:nvSpPr>
          <p:cNvPr id="122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everyone will eat who is left in the land.  </a:t>
            </a:r>
            <a:endParaRPr b="0" lang="en-US" sz="3200" strike="noStrike" u="none">
              <a:solidFill>
                <a:srgbClr val="ffffff"/>
              </a:solidFill>
              <a:effectLst/>
              <a:uFillTx/>
              <a:latin typeface="Arial"/>
            </a:endParaRPr>
          </a:p>
        </p:txBody>
      </p:sp>
      <p:sp>
        <p:nvSpPr>
          <p:cNvPr id="122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#34</a:t>
            </a:r>
            <a:endParaRPr b="0" lang="en-US" sz="4400" strike="noStrike" u="none">
              <a:solidFill>
                <a:srgbClr val="ffffff"/>
              </a:solidFill>
              <a:effectLst/>
              <a:uFillTx/>
              <a:latin typeface="Arial"/>
            </a:endParaRPr>
          </a:p>
        </p:txBody>
      </p:sp>
      <p:sp>
        <p:nvSpPr>
          <p:cNvPr id="122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7:20, What will the Lord do in the same day?  </a:t>
            </a:r>
            <a:endParaRPr b="0" lang="en-US" sz="3200" strike="noStrike" u="none">
              <a:solidFill>
                <a:srgbClr val="ffffff"/>
              </a:solidFill>
              <a:effectLst/>
              <a:uFillTx/>
              <a:latin typeface="Arial"/>
            </a:endParaRPr>
          </a:p>
        </p:txBody>
      </p:sp>
      <p:sp>
        <p:nvSpPr>
          <p:cNvPr id="1224" name="PlaceHolder 2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7:20 ¿Qué hará el Señor en aquel día? </a:t>
            </a:r>
            <a:endParaRPr b="0" lang="en-US" sz="3200" strike="noStrike" u="none">
              <a:solidFill>
                <a:srgbClr val="ffffff"/>
              </a:solidFill>
              <a:effectLst/>
              <a:uFillTx/>
              <a:latin typeface="Arial"/>
            </a:endParaRPr>
          </a:p>
        </p:txBody>
      </p:sp>
      <p:sp>
        <p:nvSpPr>
          <p:cNvPr id="1225" name="PlaceHolder 2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7:20, que fera le Seigneur en ce jour-là ?</a:t>
            </a:r>
            <a:endParaRPr b="0" lang="en-US" sz="3200" strike="noStrike" u="none">
              <a:solidFill>
                <a:srgbClr val="ffffff"/>
              </a:solidFill>
              <a:effectLst/>
              <a:uFillTx/>
              <a:latin typeface="Arial"/>
            </a:endParaRPr>
          </a:p>
        </p:txBody>
      </p:sp>
      <p:sp>
        <p:nvSpPr>
          <p:cNvPr id="1226"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27" name="TextBox 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28" name="TextBox 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29" name="TextBox 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30" name="TextBox 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31" name="TextBox 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32" name="TextBox 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33" name="TextBox 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34" name="TextBox 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35" name="TextBox 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36" name="TextBox 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37" name="TextBox 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38" name="TextBox 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39" name="TextBox 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40" name="TextBox 8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41" name="TextBox 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42" name="TextBox 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43" name="TextBox 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44" name="TextBox 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45" name="TextBox 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46" name="TextBox 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47" name="TextBox 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48" name="TextBox 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49" name="TextBox 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50" name="TextBox 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51" name="TextBox 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51"/>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50"/>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9"/>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8"/>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7"/>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6"/>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5"/>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4"/>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3"/>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2"/>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41"/>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40"/>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9"/>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8"/>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7"/>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6"/>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5"/>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4"/>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3"/>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2"/>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31"/>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30"/>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9"/>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8"/>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בַּיּ֣וֹם הַה֡וּא יְגַלַּ֣ח אֲדֹנָי֩</a:t>
            </a:r>
            <a:endParaRPr b="0" lang="en-US" sz="3200" strike="noStrike" u="none">
              <a:solidFill>
                <a:srgbClr val="ffffff"/>
              </a:solidFill>
              <a:effectLst/>
              <a:uFillTx/>
              <a:latin typeface="Arial"/>
            </a:endParaRPr>
          </a:p>
        </p:txBody>
      </p:sp>
      <p:sp>
        <p:nvSpPr>
          <p:cNvPr id="125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 ce jour-là, le Seigneur rasera,</a:t>
            </a:r>
            <a:endParaRPr b="0" lang="en-US" sz="3200" strike="noStrike" u="none">
              <a:solidFill>
                <a:srgbClr val="ffffff"/>
              </a:solidFill>
              <a:effectLst/>
              <a:uFillTx/>
              <a:latin typeface="Arial"/>
            </a:endParaRPr>
          </a:p>
        </p:txBody>
      </p:sp>
      <p:sp>
        <p:nvSpPr>
          <p:cNvPr id="125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Aquel día rapará el Señor </a:t>
            </a:r>
            <a:endParaRPr b="0" lang="en-US" sz="3200" strike="noStrike" u="none">
              <a:solidFill>
                <a:srgbClr val="ffffff"/>
              </a:solidFill>
              <a:effectLst/>
              <a:uFillTx/>
              <a:latin typeface="Arial"/>
            </a:endParaRPr>
          </a:p>
        </p:txBody>
      </p:sp>
      <p:sp>
        <p:nvSpPr>
          <p:cNvPr id="125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the same day the Lord will shave  </a:t>
            </a:r>
            <a:endParaRPr b="0" lang="en-US" sz="3200" strike="noStrike" u="none">
              <a:solidFill>
                <a:srgbClr val="ffffff"/>
              </a:solidFill>
              <a:effectLst/>
              <a:uFillTx/>
              <a:latin typeface="Arial"/>
            </a:endParaRPr>
          </a:p>
        </p:txBody>
      </p:sp>
      <p:sp>
        <p:nvSpPr>
          <p:cNvPr id="125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#35</a:t>
            </a:r>
            <a:endParaRPr b="0" lang="en-US" sz="4400" strike="noStrike" u="none">
              <a:solidFill>
                <a:srgbClr val="ffffff"/>
              </a:solidFill>
              <a:effectLst/>
              <a:uFillTx/>
              <a:latin typeface="Arial"/>
            </a:endParaRPr>
          </a:p>
        </p:txBody>
      </p:sp>
      <p:sp>
        <p:nvSpPr>
          <p:cNvPr id="125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10:4, Among whom shall they fall ?  </a:t>
            </a:r>
            <a:endParaRPr b="0" lang="en-US" sz="3200" strike="noStrike" u="none">
              <a:solidFill>
                <a:srgbClr val="ffffff"/>
              </a:solidFill>
              <a:effectLst/>
              <a:uFillTx/>
              <a:latin typeface="Arial"/>
            </a:endParaRPr>
          </a:p>
        </p:txBody>
      </p:sp>
      <p:sp>
        <p:nvSpPr>
          <p:cNvPr id="1259" name="PlaceHolder 2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10:4, ¿entre quiénes caerán? </a:t>
            </a:r>
            <a:endParaRPr b="0" lang="en-US" sz="3200" strike="noStrike" u="none">
              <a:solidFill>
                <a:srgbClr val="ffffff"/>
              </a:solidFill>
              <a:effectLst/>
              <a:uFillTx/>
              <a:latin typeface="Arial"/>
            </a:endParaRPr>
          </a:p>
        </p:txBody>
      </p:sp>
      <p:sp>
        <p:nvSpPr>
          <p:cNvPr id="1260" name="PlaceHolder 2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10:4, Parmi qui tomberont-ils ?</a:t>
            </a:r>
            <a:endParaRPr b="0" lang="en-US" sz="3200" strike="noStrike" u="none">
              <a:solidFill>
                <a:srgbClr val="ffffff"/>
              </a:solidFill>
              <a:effectLst/>
              <a:uFillTx/>
              <a:latin typeface="Arial"/>
            </a:endParaRPr>
          </a:p>
        </p:txBody>
      </p:sp>
      <p:sp>
        <p:nvSpPr>
          <p:cNvPr id="1261"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62" name="TextBox 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63" name="TextBox 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64" name="TextBox 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65" name="TextBox 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66" name="TextBox 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67" name="TextBox 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68" name="TextBox 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69" name="TextBox 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70" name="TextBox 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71" name="TextBox 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72" name="TextBox 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73" name="TextBox 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74" name="TextBox 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75" name="TextBox 8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76" name="TextBox 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77" name="TextBox 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78" name="TextBox 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79" name="TextBox 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80" name="TextBox 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81" name="TextBox 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82" name="TextBox 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83" name="TextBox 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84" name="TextBox 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85" name="TextBox 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86" name="TextBox 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6"/>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5"/>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4"/>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3"/>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2"/>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81"/>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80"/>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9"/>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8"/>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7"/>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6"/>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5"/>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4"/>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3"/>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2"/>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71"/>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70"/>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9"/>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8"/>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7"/>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6"/>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5"/>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4"/>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3"/>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וְתַ֥חַת הֲרוּגִ֖ים יִפֹּ֑לוּ</a:t>
            </a:r>
            <a:endParaRPr b="0" lang="en-US" sz="3200" strike="noStrike" u="none">
              <a:solidFill>
                <a:srgbClr val="ffffff"/>
              </a:solidFill>
              <a:effectLst/>
              <a:uFillTx/>
              <a:latin typeface="Arial"/>
            </a:endParaRPr>
          </a:p>
        </p:txBody>
      </p:sp>
      <p:sp>
        <p:nvSpPr>
          <p:cNvPr id="128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autres tomberont parmi les morts.</a:t>
            </a:r>
            <a:endParaRPr b="0" lang="en-US" sz="3200" strike="noStrike" u="none">
              <a:solidFill>
                <a:srgbClr val="ffffff"/>
              </a:solidFill>
              <a:effectLst/>
              <a:uFillTx/>
              <a:latin typeface="Arial"/>
            </a:endParaRPr>
          </a:p>
        </p:txBody>
      </p:sp>
      <p:sp>
        <p:nvSpPr>
          <p:cNvPr id="128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caerán entre los muertos. </a:t>
            </a:r>
            <a:endParaRPr b="0" lang="en-US" sz="3200" strike="noStrike" u="none">
              <a:solidFill>
                <a:srgbClr val="ffffff"/>
              </a:solidFill>
              <a:effectLst/>
              <a:uFillTx/>
              <a:latin typeface="Arial"/>
            </a:endParaRPr>
          </a:p>
        </p:txBody>
      </p:sp>
      <p:sp>
        <p:nvSpPr>
          <p:cNvPr id="129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they shall fall among the slain."  </a:t>
            </a:r>
            <a:endParaRPr b="0" lang="en-US" sz="3200" strike="noStrike" u="none">
              <a:solidFill>
                <a:srgbClr val="ffffff"/>
              </a:solidFill>
              <a:effectLst/>
              <a:uFillTx/>
              <a:latin typeface="Arial"/>
            </a:endParaRPr>
          </a:p>
        </p:txBody>
      </p:sp>
      <p:sp>
        <p:nvSpPr>
          <p:cNvPr id="129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#36</a:t>
            </a:r>
            <a:endParaRPr b="0" lang="en-US" sz="4400" strike="noStrike" u="none">
              <a:solidFill>
                <a:srgbClr val="ffffff"/>
              </a:solidFill>
              <a:effectLst/>
              <a:uFillTx/>
              <a:latin typeface="Arial"/>
            </a:endParaRPr>
          </a:p>
        </p:txBody>
      </p:sp>
      <p:sp>
        <p:nvSpPr>
          <p:cNvPr id="129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11:14, what will Ephraim and Judah do to the people of the East?  </a:t>
            </a:r>
            <a:endParaRPr b="0" lang="en-US" sz="3200" strike="noStrike" u="none">
              <a:solidFill>
                <a:srgbClr val="ffffff"/>
              </a:solidFill>
              <a:effectLst/>
              <a:uFillTx/>
              <a:latin typeface="Arial"/>
            </a:endParaRPr>
          </a:p>
        </p:txBody>
      </p:sp>
      <p:sp>
        <p:nvSpPr>
          <p:cNvPr id="1294" name="PlaceHolder 2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11:14, ¿qué harán Efraín y Judá con los pueblos de oriente? </a:t>
            </a:r>
            <a:endParaRPr b="0" lang="en-US" sz="3200" strike="noStrike" u="none">
              <a:solidFill>
                <a:srgbClr val="ffffff"/>
              </a:solidFill>
              <a:effectLst/>
              <a:uFillTx/>
              <a:latin typeface="Arial"/>
            </a:endParaRPr>
          </a:p>
        </p:txBody>
      </p:sp>
      <p:sp>
        <p:nvSpPr>
          <p:cNvPr id="1295" name="PlaceHolder 3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11:14, que feront Éphraïm et Juda aux peuples de l’Est ?</a:t>
            </a:r>
            <a:endParaRPr b="0" lang="en-US" sz="3200" strike="noStrike" u="none">
              <a:solidFill>
                <a:srgbClr val="ffffff"/>
              </a:solidFill>
              <a:effectLst/>
              <a:uFillTx/>
              <a:latin typeface="Arial"/>
            </a:endParaRPr>
          </a:p>
        </p:txBody>
      </p:sp>
      <p:sp>
        <p:nvSpPr>
          <p:cNvPr id="1296"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97" name="TextBox 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98" name="TextBox 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99" name="TextBox 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00" name="TextBox 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01" name="TextBox 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02" name="TextBox 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03" name="TextBox 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04" name="TextBox 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05" name="TextBox 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06" name="TextBox 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07" name="TextBox 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08" name="TextBox 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09" name="TextBox 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10" name="TextBox 9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11" name="TextBox 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12" name="TextBox 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13" name="TextBox 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14" name="TextBox 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15" name="TextBox 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16" name="TextBox 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17" name="TextBox 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18" name="TextBox 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19" name="TextBox 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20" name="TextBox 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21" name="TextBox 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21"/>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20"/>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9"/>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8"/>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7"/>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6"/>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5"/>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4"/>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3"/>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2"/>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11"/>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10"/>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9"/>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8"/>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7"/>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6"/>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5"/>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4"/>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3"/>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2"/>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301"/>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300"/>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9"/>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8"/>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יַחְדָּ֖ו יָבֹ֣זּוּ אֶת־בְּנֵי־קֶ֑דֶם</a:t>
            </a:r>
            <a:endParaRPr b="0" lang="en-US" sz="3200" strike="noStrike" u="none">
              <a:solidFill>
                <a:srgbClr val="ffffff"/>
              </a:solidFill>
              <a:effectLst/>
              <a:uFillTx/>
              <a:latin typeface="Arial"/>
            </a:endParaRPr>
          </a:p>
        </p:txBody>
      </p:sp>
      <p:sp>
        <p:nvSpPr>
          <p:cNvPr id="132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Ils pilleront ensemble les fils de l'Orient;</a:t>
            </a:r>
            <a:endParaRPr b="0" lang="en-US" sz="3200" strike="noStrike" u="none">
              <a:solidFill>
                <a:srgbClr val="ffffff"/>
              </a:solidFill>
              <a:effectLst/>
              <a:uFillTx/>
              <a:latin typeface="Arial"/>
            </a:endParaRPr>
          </a:p>
        </p:txBody>
      </p:sp>
      <p:sp>
        <p:nvSpPr>
          <p:cNvPr id="132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saquearán también a los de oriente. </a:t>
            </a:r>
            <a:endParaRPr b="0" lang="en-US" sz="3200" strike="noStrike" u="none">
              <a:solidFill>
                <a:srgbClr val="ffffff"/>
              </a:solidFill>
              <a:effectLst/>
              <a:uFillTx/>
              <a:latin typeface="Arial"/>
            </a:endParaRPr>
          </a:p>
        </p:txBody>
      </p:sp>
      <p:sp>
        <p:nvSpPr>
          <p:cNvPr id="132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Together they shall plunder the people of the East;  </a:t>
            </a:r>
            <a:endParaRPr b="0" lang="en-US" sz="3200" strike="noStrike" u="none">
              <a:solidFill>
                <a:srgbClr val="ffffff"/>
              </a:solidFill>
              <a:effectLst/>
              <a:uFillTx/>
              <a:latin typeface="Arial"/>
            </a:endParaRPr>
          </a:p>
        </p:txBody>
      </p:sp>
      <p:sp>
        <p:nvSpPr>
          <p:cNvPr id="132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#37</a:t>
            </a:r>
            <a:endParaRPr b="0" lang="en-US" sz="4400" strike="noStrike" u="none">
              <a:solidFill>
                <a:srgbClr val="ffffff"/>
              </a:solidFill>
              <a:effectLst/>
              <a:uFillTx/>
              <a:latin typeface="Arial"/>
            </a:endParaRPr>
          </a:p>
        </p:txBody>
      </p:sp>
      <p:sp>
        <p:nvSpPr>
          <p:cNvPr id="132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6:5, What did Isaiah say about himself?  </a:t>
            </a:r>
            <a:endParaRPr b="0" lang="en-US" sz="3200" strike="noStrike" u="none">
              <a:solidFill>
                <a:srgbClr val="ffffff"/>
              </a:solidFill>
              <a:effectLst/>
              <a:uFillTx/>
              <a:latin typeface="Arial"/>
            </a:endParaRPr>
          </a:p>
        </p:txBody>
      </p:sp>
      <p:sp>
        <p:nvSpPr>
          <p:cNvPr id="1329" name="PlaceHolder 3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6:5, ¿Qué dijo Isaías acerca de sí mismo? </a:t>
            </a:r>
            <a:endParaRPr b="0" lang="en-US" sz="3200" strike="noStrike" u="none">
              <a:solidFill>
                <a:srgbClr val="ffffff"/>
              </a:solidFill>
              <a:effectLst/>
              <a:uFillTx/>
              <a:latin typeface="Arial"/>
            </a:endParaRPr>
          </a:p>
        </p:txBody>
      </p:sp>
      <p:sp>
        <p:nvSpPr>
          <p:cNvPr id="1330" name="PlaceHolder 3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6:5, qu’a dit Ésaïe à propos de lui-même ?</a:t>
            </a:r>
            <a:endParaRPr b="0" lang="en-US" sz="3200" strike="noStrike" u="none">
              <a:solidFill>
                <a:srgbClr val="ffffff"/>
              </a:solidFill>
              <a:effectLst/>
              <a:uFillTx/>
              <a:latin typeface="Arial"/>
            </a:endParaRPr>
          </a:p>
        </p:txBody>
      </p:sp>
      <p:sp>
        <p:nvSpPr>
          <p:cNvPr id="1331"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32" name="TextBox 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33" name="TextBox 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34" name="TextBox 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35" name="TextBox 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36" name="TextBox 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37" name="TextBox 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38" name="TextBox 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39" name="TextBox 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40" name="TextBox 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41" name="TextBox 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42" name="TextBox 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43" name="TextBox 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44" name="TextBox 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45" name="TextBox 9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46" name="TextBox 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47" name="TextBox 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48" name="TextBox 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49" name="TextBox 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50" name="TextBox 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51" name="TextBox 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52" name="TextBox 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53" name="TextBox 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54" name="TextBox 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55" name="TextBox 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56" name="TextBox 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6"/>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5"/>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4"/>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3"/>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2"/>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51"/>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50"/>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9"/>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8"/>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7"/>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6"/>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5"/>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4"/>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3"/>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2"/>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41"/>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40"/>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9"/>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8"/>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7"/>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6"/>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5"/>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4"/>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3"/>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וָאֹמַ֞ר אֽוֹי־לִ֣י כִֽי־נִדְמֵ֗יתִי כִּ֣י אִ֤ישׁ טְמֵֽא־שְׂפָתַ֙יִם֙ אָנֹ֔כִי</a:t>
            </a:r>
            <a:endParaRPr b="0" lang="en-US" sz="3200" strike="noStrike" u="none">
              <a:solidFill>
                <a:srgbClr val="ffffff"/>
              </a:solidFill>
              <a:effectLst/>
              <a:uFillTx/>
              <a:latin typeface="Arial"/>
            </a:endParaRPr>
          </a:p>
        </p:txBody>
      </p:sp>
      <p:sp>
        <p:nvSpPr>
          <p:cNvPr id="135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Alors je dis: Malheur à moi! je suis perdu, car je suis un homme dont les lèvres sont impures,</a:t>
            </a:r>
            <a:endParaRPr b="0" lang="en-US" sz="3200" strike="noStrike" u="none">
              <a:solidFill>
                <a:srgbClr val="ffffff"/>
              </a:solidFill>
              <a:effectLst/>
              <a:uFillTx/>
              <a:latin typeface="Arial"/>
            </a:endParaRPr>
          </a:p>
        </p:txBody>
      </p:sp>
      <p:sp>
        <p:nvSpPr>
          <p:cNvPr id="135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Entonces dije: «¡Ay de mí que soy muerto!, porque siendo hombre inmundo de labios </a:t>
            </a:r>
            <a:endParaRPr b="0" lang="en-US" sz="3200" strike="noStrike" u="none">
              <a:solidFill>
                <a:srgbClr val="ffffff"/>
              </a:solidFill>
              <a:effectLst/>
              <a:uFillTx/>
              <a:latin typeface="Arial"/>
            </a:endParaRPr>
          </a:p>
        </p:txBody>
      </p:sp>
      <p:sp>
        <p:nvSpPr>
          <p:cNvPr id="136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So I said: "Woe is me, for I am undone! Because I am a man of unclean lips,  </a:t>
            </a:r>
            <a:endParaRPr b="0" lang="en-US" sz="3200" strike="noStrike" u="none">
              <a:solidFill>
                <a:srgbClr val="ffffff"/>
              </a:solidFill>
              <a:effectLst/>
              <a:uFillTx/>
              <a:latin typeface="Arial"/>
            </a:endParaRPr>
          </a:p>
        </p:txBody>
      </p:sp>
      <p:sp>
        <p:nvSpPr>
          <p:cNvPr id="136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#38</a:t>
            </a:r>
            <a:endParaRPr b="0" lang="en-US" sz="4400" strike="noStrike" u="none">
              <a:solidFill>
                <a:srgbClr val="ffffff"/>
              </a:solidFill>
              <a:effectLst/>
              <a:uFillTx/>
              <a:latin typeface="Arial"/>
            </a:endParaRPr>
          </a:p>
        </p:txBody>
      </p:sp>
      <p:sp>
        <p:nvSpPr>
          <p:cNvPr id="136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10:30, what place will suffer when Madmenah has fled?  </a:t>
            </a:r>
            <a:endParaRPr b="0" lang="en-US" sz="3200" strike="noStrike" u="none">
              <a:solidFill>
                <a:srgbClr val="ffffff"/>
              </a:solidFill>
              <a:effectLst/>
              <a:uFillTx/>
              <a:latin typeface="Arial"/>
            </a:endParaRPr>
          </a:p>
        </p:txBody>
      </p:sp>
      <p:sp>
        <p:nvSpPr>
          <p:cNvPr id="1364" name="PlaceHolder 3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10:30, ¿qué lugar sufrirá cuando Madmena se alborote? </a:t>
            </a:r>
            <a:endParaRPr b="0" lang="en-US" sz="3200" strike="noStrike" u="none">
              <a:solidFill>
                <a:srgbClr val="ffffff"/>
              </a:solidFill>
              <a:effectLst/>
              <a:uFillTx/>
              <a:latin typeface="Arial"/>
            </a:endParaRPr>
          </a:p>
        </p:txBody>
      </p:sp>
      <p:sp>
        <p:nvSpPr>
          <p:cNvPr id="1365" name="PlaceHolder 3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10:30, quel endroit souffrira lorsque Madmenah aura fui ?</a:t>
            </a:r>
            <a:endParaRPr b="0" lang="en-US" sz="3200" strike="noStrike" u="none">
              <a:solidFill>
                <a:srgbClr val="ffffff"/>
              </a:solidFill>
              <a:effectLst/>
              <a:uFillTx/>
              <a:latin typeface="Arial"/>
            </a:endParaRPr>
          </a:p>
        </p:txBody>
      </p:sp>
      <p:sp>
        <p:nvSpPr>
          <p:cNvPr id="1366"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7" name="TextBox 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68" name="TextBox 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69" name="TextBox 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70" name="TextBox 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71" name="TextBox 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72" name="TextBox 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73" name="TextBox 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74" name="TextBox 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75" name="TextBox 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76" name="TextBox 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77" name="TextBox 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78" name="TextBox 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79" name="TextBox 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80" name="TextBox 9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81" name="TextBox 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82" name="TextBox 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83" name="TextBox 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84" name="TextBox 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85" name="TextBox 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86" name="TextBox 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87" name="TextBox 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88" name="TextBox 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89" name="TextBox 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90" name="TextBox 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91" name="TextBox 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91"/>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90"/>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9"/>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8"/>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7"/>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6"/>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5"/>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4"/>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3"/>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2"/>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81"/>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80"/>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9"/>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8"/>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7"/>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6"/>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5"/>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4"/>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3"/>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2"/>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71"/>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70"/>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9"/>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8"/>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a:t>
            </a:r>
            <a:endParaRPr b="0" lang="en-US" sz="4400" strike="noStrike" u="none">
              <a:solidFill>
                <a:srgbClr val="ffffff"/>
              </a:solidFill>
              <a:effectLst/>
              <a:uFillTx/>
              <a:latin typeface="Arial"/>
            </a:endParaRPr>
          </a:p>
        </p:txBody>
      </p:sp>
      <p:sp>
        <p:nvSpPr>
          <p:cNvPr id="13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6:8, What was Isaiah response to the Lord's question?  </a:t>
            </a:r>
            <a:endParaRPr b="0" lang="en-US" sz="3200" strike="noStrike" u="none">
              <a:solidFill>
                <a:srgbClr val="ffffff"/>
              </a:solidFill>
              <a:effectLst/>
              <a:uFillTx/>
              <a:latin typeface="Arial"/>
            </a:endParaRPr>
          </a:p>
        </p:txBody>
      </p:sp>
      <p:sp>
        <p:nvSpPr>
          <p:cNvPr id="137" name="PlaceHolder 2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6:8, ¿Cuál fue la respuesta de Isaías a la pregunta del Señor? </a:t>
            </a:r>
            <a:endParaRPr b="0" lang="en-US" sz="3200" strike="noStrike" u="none">
              <a:solidFill>
                <a:srgbClr val="ffffff"/>
              </a:solidFill>
              <a:effectLst/>
              <a:uFillTx/>
              <a:latin typeface="Arial"/>
            </a:endParaRPr>
          </a:p>
        </p:txBody>
      </p:sp>
      <p:sp>
        <p:nvSpPr>
          <p:cNvPr id="138" name="PlaceHolder 2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6:8, quelle fut la réponse d’Ésaïe à la question du Seigneur ?</a:t>
            </a:r>
            <a:endParaRPr b="0" lang="en-US" sz="3200" strike="noStrike" u="none">
              <a:solidFill>
                <a:srgbClr val="ffffff"/>
              </a:solidFill>
              <a:effectLst/>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0" name="TextBox 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1" name="TextBox 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2" name="TextBox 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3" name="TextBox 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4" name="TextBox 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5" name="TextBox 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6" name="TextBox 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7" name="TextBox 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8" name="TextBox 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9" name="TextBox 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0" name="TextBox 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1" name="TextBox 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2" name="TextBox 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3" name="TextBox 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4" name="TextBox 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5" name="TextBox 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6" name="TextBox 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7" name="TextBox 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8" name="TextBox 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9" name="TextBox 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0" name="TextBox 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1" name="TextBox 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2" name="TextBox 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3" name="TextBox 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4" name="TextBox 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עֲנִיָּ֥ה עֲנָתֽוֹת׃</a:t>
            </a:r>
            <a:endParaRPr b="0" lang="en-US" sz="3200" strike="noStrike" u="none">
              <a:solidFill>
                <a:srgbClr val="ffffff"/>
              </a:solidFill>
              <a:effectLst/>
              <a:uFillTx/>
              <a:latin typeface="Arial"/>
            </a:endParaRPr>
          </a:p>
        </p:txBody>
      </p:sp>
      <p:sp>
        <p:nvSpPr>
          <p:cNvPr id="139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malheur à toi, Anathoth!</a:t>
            </a:r>
            <a:endParaRPr b="0" lang="en-US" sz="3200" strike="noStrike" u="none">
              <a:solidFill>
                <a:srgbClr val="ffffff"/>
              </a:solidFill>
              <a:effectLst/>
              <a:uFillTx/>
              <a:latin typeface="Arial"/>
            </a:endParaRPr>
          </a:p>
        </p:txBody>
      </p:sp>
      <p:sp>
        <p:nvSpPr>
          <p:cNvPr id="139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pobrecita Anatot! </a:t>
            </a:r>
            <a:endParaRPr b="0" lang="en-US" sz="3200" strike="noStrike" u="none">
              <a:solidFill>
                <a:srgbClr val="ffffff"/>
              </a:solidFill>
              <a:effectLst/>
              <a:uFillTx/>
              <a:latin typeface="Arial"/>
            </a:endParaRPr>
          </a:p>
        </p:txBody>
      </p:sp>
      <p:sp>
        <p:nvSpPr>
          <p:cNvPr id="139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O poor Anathoth!  </a:t>
            </a:r>
            <a:endParaRPr b="0" lang="en-US" sz="3200" strike="noStrike" u="none">
              <a:solidFill>
                <a:srgbClr val="ffffff"/>
              </a:solidFill>
              <a:effectLst/>
              <a:uFillTx/>
              <a:latin typeface="Arial"/>
            </a:endParaRPr>
          </a:p>
        </p:txBody>
      </p:sp>
      <p:sp>
        <p:nvSpPr>
          <p:cNvPr id="139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#39</a:t>
            </a:r>
            <a:endParaRPr b="0" lang="en-US" sz="4400" strike="noStrike" u="none">
              <a:solidFill>
                <a:srgbClr val="ffffff"/>
              </a:solidFill>
              <a:effectLst/>
              <a:uFillTx/>
              <a:latin typeface="Arial"/>
            </a:endParaRPr>
          </a:p>
        </p:txBody>
      </p:sp>
      <p:sp>
        <p:nvSpPr>
          <p:cNvPr id="139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6:4, what was filled with smoke?  </a:t>
            </a:r>
            <a:endParaRPr b="0" lang="en-US" sz="3200" strike="noStrike" u="none">
              <a:solidFill>
                <a:srgbClr val="ffffff"/>
              </a:solidFill>
              <a:effectLst/>
              <a:uFillTx/>
              <a:latin typeface="Arial"/>
            </a:endParaRPr>
          </a:p>
        </p:txBody>
      </p:sp>
      <p:sp>
        <p:nvSpPr>
          <p:cNvPr id="1399" name="PlaceHolder 3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6:4, ¿qué estaba lleno de humo? </a:t>
            </a:r>
            <a:endParaRPr b="0" lang="en-US" sz="3200" strike="noStrike" u="none">
              <a:solidFill>
                <a:srgbClr val="ffffff"/>
              </a:solidFill>
              <a:effectLst/>
              <a:uFillTx/>
              <a:latin typeface="Arial"/>
            </a:endParaRPr>
          </a:p>
        </p:txBody>
      </p:sp>
      <p:sp>
        <p:nvSpPr>
          <p:cNvPr id="1400" name="PlaceHolder 3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6:4, qu’est-ce qui était rempli de fumée ?</a:t>
            </a:r>
            <a:endParaRPr b="0" lang="en-US" sz="3200" strike="noStrike" u="none">
              <a:solidFill>
                <a:srgbClr val="ffffff"/>
              </a:solidFill>
              <a:effectLst/>
              <a:uFillTx/>
              <a:latin typeface="Arial"/>
            </a:endParaRPr>
          </a:p>
        </p:txBody>
      </p:sp>
      <p:sp>
        <p:nvSpPr>
          <p:cNvPr id="1401"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02" name="TextBox 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03" name="TextBox 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04" name="TextBox 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05" name="TextBox 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6" name="TextBox 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07" name="TextBox 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08" name="TextBox 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09" name="TextBox 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10" name="TextBox 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11" name="TextBox 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12" name="TextBox 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13" name="TextBox 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14" name="TextBox 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15" name="TextBox 9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16" name="TextBox 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17" name="TextBox 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18" name="TextBox 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19" name="TextBox 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20" name="TextBox 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21" name="TextBox 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22" name="TextBox 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23" name="TextBox 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24" name="TextBox 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25" name="TextBox 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26" name="TextBox 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6"/>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5"/>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4"/>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3"/>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2"/>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21"/>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20"/>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9"/>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8"/>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7"/>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6"/>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5"/>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4"/>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3"/>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2"/>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11"/>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10"/>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9"/>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8"/>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7"/>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6"/>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5"/>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4"/>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3"/>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וְהַבַּ֖יִת יִמָּלֵ֥א עָשָֽׁן׃</a:t>
            </a:r>
            <a:endParaRPr b="0" lang="en-US" sz="3200" strike="noStrike" u="none">
              <a:solidFill>
                <a:srgbClr val="ffffff"/>
              </a:solidFill>
              <a:effectLst/>
              <a:uFillTx/>
              <a:latin typeface="Arial"/>
            </a:endParaRPr>
          </a:p>
        </p:txBody>
      </p:sp>
      <p:sp>
        <p:nvSpPr>
          <p:cNvPr id="142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la maison se remplit de fumée.</a:t>
            </a:r>
            <a:endParaRPr b="0" lang="en-US" sz="3200" strike="noStrike" u="none">
              <a:solidFill>
                <a:srgbClr val="ffffff"/>
              </a:solidFill>
              <a:effectLst/>
              <a:uFillTx/>
              <a:latin typeface="Arial"/>
            </a:endParaRPr>
          </a:p>
        </p:txBody>
      </p:sp>
      <p:sp>
        <p:nvSpPr>
          <p:cNvPr id="142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la Casa se llenó de humo. </a:t>
            </a:r>
            <a:endParaRPr b="0" lang="en-US" sz="3200" strike="noStrike" u="none">
              <a:solidFill>
                <a:srgbClr val="ffffff"/>
              </a:solidFill>
              <a:effectLst/>
              <a:uFillTx/>
              <a:latin typeface="Arial"/>
            </a:endParaRPr>
          </a:p>
        </p:txBody>
      </p:sp>
      <p:sp>
        <p:nvSpPr>
          <p:cNvPr id="143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house was filled with smoke.  </a:t>
            </a:r>
            <a:endParaRPr b="0" lang="en-US" sz="3200" strike="noStrike" u="none">
              <a:solidFill>
                <a:srgbClr val="ffffff"/>
              </a:solidFill>
              <a:effectLst/>
              <a:uFillTx/>
              <a:latin typeface="Arial"/>
            </a:endParaRPr>
          </a:p>
        </p:txBody>
      </p:sp>
      <p:sp>
        <p:nvSpPr>
          <p:cNvPr id="143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#40</a:t>
            </a:r>
            <a:endParaRPr b="0" lang="en-US" sz="4400" strike="noStrike" u="none">
              <a:solidFill>
                <a:srgbClr val="ffffff"/>
              </a:solidFill>
              <a:effectLst/>
              <a:uFillTx/>
              <a:latin typeface="Arial"/>
            </a:endParaRPr>
          </a:p>
        </p:txBody>
      </p:sp>
      <p:sp>
        <p:nvSpPr>
          <p:cNvPr id="143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11:12, when the Lord recovers the remnant of His people, what will he do for the nations?  </a:t>
            </a:r>
            <a:endParaRPr b="0" lang="en-US" sz="3200" strike="noStrike" u="none">
              <a:solidFill>
                <a:srgbClr val="ffffff"/>
              </a:solidFill>
              <a:effectLst/>
              <a:uFillTx/>
              <a:latin typeface="Arial"/>
            </a:endParaRPr>
          </a:p>
        </p:txBody>
      </p:sp>
      <p:sp>
        <p:nvSpPr>
          <p:cNvPr id="1434" name="PlaceHolder 3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11:12, cuando Jehová recobrare el resto de su pueblo, ¿qué hará por las naciones? </a:t>
            </a:r>
            <a:endParaRPr b="0" lang="en-US" sz="3200" strike="noStrike" u="none">
              <a:solidFill>
                <a:srgbClr val="ffffff"/>
              </a:solidFill>
              <a:effectLst/>
              <a:uFillTx/>
              <a:latin typeface="Arial"/>
            </a:endParaRPr>
          </a:p>
        </p:txBody>
      </p:sp>
      <p:sp>
        <p:nvSpPr>
          <p:cNvPr id="1435" name="PlaceHolder 3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11:12, lorsque le Seigneur récupérera le reste de son peuple, que fera-t-il pour les nations ?</a:t>
            </a:r>
            <a:endParaRPr b="0" lang="en-US" sz="3200" strike="noStrike" u="none">
              <a:solidFill>
                <a:srgbClr val="ffffff"/>
              </a:solidFill>
              <a:effectLst/>
              <a:uFillTx/>
              <a:latin typeface="Arial"/>
            </a:endParaRPr>
          </a:p>
        </p:txBody>
      </p:sp>
      <p:sp>
        <p:nvSpPr>
          <p:cNvPr id="1436"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37" name="TextBox 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38" name="TextBox 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39" name="TextBox 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40" name="TextBox 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41" name="TextBox 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42" name="TextBox 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43" name="TextBox 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44" name="TextBox 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45" name="TextBox 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46" name="TextBox 1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47" name="TextBox 1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48" name="TextBox 1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49" name="TextBox 1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50" name="TextBox 10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51" name="TextBox 1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52" name="TextBox 1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53" name="TextBox 1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54" name="TextBox 1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55" name="TextBox 1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56" name="TextBox 1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57" name="TextBox 1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58" name="TextBox 1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59" name="TextBox 1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60" name="TextBox 1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61" name="TextBox 1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61"/>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60"/>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9"/>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8"/>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7"/>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6"/>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5"/>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4"/>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3"/>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2"/>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51"/>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50"/>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9"/>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8"/>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7"/>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6"/>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5"/>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4"/>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3"/>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2"/>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41"/>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40"/>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9"/>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8"/>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וְנָשָׂ֥א נֵס֙ לַגּוֹיִ֔ם</a:t>
            </a:r>
            <a:endParaRPr b="0" lang="en-US" sz="3200" strike="noStrike" u="none">
              <a:solidFill>
                <a:srgbClr val="ffffff"/>
              </a:solidFill>
              <a:effectLst/>
              <a:uFillTx/>
              <a:latin typeface="Arial"/>
            </a:endParaRPr>
          </a:p>
        </p:txBody>
      </p:sp>
      <p:sp>
        <p:nvSpPr>
          <p:cNvPr id="146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élèvera une bannière pour les nations,</a:t>
            </a:r>
            <a:endParaRPr b="0" lang="en-US" sz="3200" strike="noStrike" u="none">
              <a:solidFill>
                <a:srgbClr val="ffffff"/>
              </a:solidFill>
              <a:effectLst/>
              <a:uFillTx/>
              <a:latin typeface="Arial"/>
            </a:endParaRPr>
          </a:p>
        </p:txBody>
      </p:sp>
      <p:sp>
        <p:nvSpPr>
          <p:cNvPr id="146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Levantará pendón a las naciones, </a:t>
            </a:r>
            <a:endParaRPr b="0" lang="en-US" sz="3200" strike="noStrike" u="none">
              <a:solidFill>
                <a:srgbClr val="ffffff"/>
              </a:solidFill>
              <a:effectLst/>
              <a:uFillTx/>
              <a:latin typeface="Arial"/>
            </a:endParaRPr>
          </a:p>
        </p:txBody>
      </p:sp>
      <p:sp>
        <p:nvSpPr>
          <p:cNvPr id="146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will set up a banner for the nations,  </a:t>
            </a:r>
            <a:endParaRPr b="0" lang="en-US" sz="3200" strike="noStrike" u="none">
              <a:solidFill>
                <a:srgbClr val="ffffff"/>
              </a:solidFill>
              <a:effectLst/>
              <a:uFillTx/>
              <a:latin typeface="Arial"/>
            </a:endParaRPr>
          </a:p>
        </p:txBody>
      </p:sp>
      <p:sp>
        <p:nvSpPr>
          <p:cNvPr id="146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#41</a:t>
            </a:r>
            <a:endParaRPr b="0" lang="en-US" sz="4400" strike="noStrike" u="none">
              <a:solidFill>
                <a:srgbClr val="ffffff"/>
              </a:solidFill>
              <a:effectLst/>
              <a:uFillTx/>
              <a:latin typeface="Arial"/>
            </a:endParaRPr>
          </a:p>
        </p:txBody>
      </p:sp>
      <p:sp>
        <p:nvSpPr>
          <p:cNvPr id="146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10:4, What is not turned away ?  </a:t>
            </a:r>
            <a:endParaRPr b="0" lang="en-US" sz="3200" strike="noStrike" u="none">
              <a:solidFill>
                <a:srgbClr val="ffffff"/>
              </a:solidFill>
              <a:effectLst/>
              <a:uFillTx/>
              <a:latin typeface="Arial"/>
            </a:endParaRPr>
          </a:p>
        </p:txBody>
      </p:sp>
      <p:sp>
        <p:nvSpPr>
          <p:cNvPr id="1469" name="PlaceHolder 3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10:4, ¿qué no ha cesado? </a:t>
            </a:r>
            <a:endParaRPr b="0" lang="en-US" sz="3200" strike="noStrike" u="none">
              <a:solidFill>
                <a:srgbClr val="ffffff"/>
              </a:solidFill>
              <a:effectLst/>
              <a:uFillTx/>
              <a:latin typeface="Arial"/>
            </a:endParaRPr>
          </a:p>
        </p:txBody>
      </p:sp>
      <p:sp>
        <p:nvSpPr>
          <p:cNvPr id="1470" name="PlaceHolder 3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10:4, Qu'est-ce qui n'est pas détourné ?</a:t>
            </a:r>
            <a:endParaRPr b="0" lang="en-US" sz="3200" strike="noStrike" u="none">
              <a:solidFill>
                <a:srgbClr val="ffffff"/>
              </a:solidFill>
              <a:effectLst/>
              <a:uFillTx/>
              <a:latin typeface="Arial"/>
            </a:endParaRPr>
          </a:p>
        </p:txBody>
      </p:sp>
      <p:sp>
        <p:nvSpPr>
          <p:cNvPr id="1471"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72" name="TextBox 1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73" name="TextBox 1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74" name="TextBox 1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75" name="TextBox 1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76" name="TextBox 1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77" name="TextBox 1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78" name="TextBox 1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79" name="TextBox 1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80" name="TextBox 1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81" name="TextBox 1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82" name="TextBox 1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83" name="TextBox 1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84" name="TextBox 1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85" name="TextBox 10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86" name="TextBox 1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87" name="TextBox 1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88" name="TextBox 1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89" name="TextBox 1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90" name="TextBox 1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91" name="TextBox 1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92" name="TextBox 1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93" name="TextBox 1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94" name="TextBox 1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95" name="TextBox 1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96" name="TextBox 1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6"/>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5"/>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4"/>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3"/>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2"/>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91"/>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90"/>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9"/>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8"/>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7"/>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6"/>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5"/>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4"/>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3"/>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2"/>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81"/>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80"/>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9"/>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8"/>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7"/>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6"/>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5"/>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4"/>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3"/>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בְּכָל־זֹאת֙ לֹא־שָׁ֣ב אַפּ֔וֹ</a:t>
            </a:r>
            <a:endParaRPr b="0" lang="en-US" sz="3200" strike="noStrike" u="none">
              <a:solidFill>
                <a:srgbClr val="ffffff"/>
              </a:solidFill>
              <a:effectLst/>
              <a:uFillTx/>
              <a:latin typeface="Arial"/>
            </a:endParaRPr>
          </a:p>
        </p:txBody>
      </p:sp>
      <p:sp>
        <p:nvSpPr>
          <p:cNvPr id="149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Malgré tout cela, sa colère ne s'apaise point,</a:t>
            </a:r>
            <a:endParaRPr b="0" lang="en-US" sz="3200" strike="noStrike" u="none">
              <a:solidFill>
                <a:srgbClr val="ffffff"/>
              </a:solidFill>
              <a:effectLst/>
              <a:uFillTx/>
              <a:latin typeface="Arial"/>
            </a:endParaRPr>
          </a:p>
        </p:txBody>
      </p:sp>
      <p:sp>
        <p:nvSpPr>
          <p:cNvPr id="149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Pero ni con todo esto ha cesado su furor, </a:t>
            </a:r>
            <a:endParaRPr b="0" lang="en-US" sz="3200" strike="noStrike" u="none">
              <a:solidFill>
                <a:srgbClr val="ffffff"/>
              </a:solidFill>
              <a:effectLst/>
              <a:uFillTx/>
              <a:latin typeface="Arial"/>
            </a:endParaRPr>
          </a:p>
        </p:txBody>
      </p:sp>
      <p:sp>
        <p:nvSpPr>
          <p:cNvPr id="150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all this His anger is not turned away,  </a:t>
            </a:r>
            <a:endParaRPr b="0" lang="en-US" sz="3200" strike="noStrike" u="none">
              <a:solidFill>
                <a:srgbClr val="ffffff"/>
              </a:solidFill>
              <a:effectLst/>
              <a:uFillTx/>
              <a:latin typeface="Arial"/>
            </a:endParaRPr>
          </a:p>
        </p:txBody>
      </p:sp>
      <p:sp>
        <p:nvSpPr>
          <p:cNvPr id="150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#42</a:t>
            </a:r>
            <a:endParaRPr b="0" lang="en-US" sz="4400" strike="noStrike" u="none">
              <a:solidFill>
                <a:srgbClr val="ffffff"/>
              </a:solidFill>
              <a:effectLst/>
              <a:uFillTx/>
              <a:latin typeface="Arial"/>
            </a:endParaRPr>
          </a:p>
        </p:txBody>
      </p:sp>
      <p:sp>
        <p:nvSpPr>
          <p:cNvPr id="150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 Isaiah says woe to those who do what and write what?  </a:t>
            </a:r>
            <a:endParaRPr b="0" lang="en-US" sz="3200" strike="noStrike" u="none">
              <a:solidFill>
                <a:srgbClr val="ffffff"/>
              </a:solidFill>
              <a:effectLst/>
              <a:uFillTx/>
              <a:latin typeface="Arial"/>
            </a:endParaRPr>
          </a:p>
        </p:txBody>
      </p:sp>
      <p:sp>
        <p:nvSpPr>
          <p:cNvPr id="1504" name="PlaceHolder 3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 Isaías dice: ¡Ay de los que hacen qué, y prescriben qué!? </a:t>
            </a:r>
            <a:endParaRPr b="0" lang="en-US" sz="3200" strike="noStrike" u="none">
              <a:solidFill>
                <a:srgbClr val="ffffff"/>
              </a:solidFill>
              <a:effectLst/>
              <a:uFillTx/>
              <a:latin typeface="Arial"/>
            </a:endParaRPr>
          </a:p>
        </p:txBody>
      </p:sp>
      <p:sp>
        <p:nvSpPr>
          <p:cNvPr id="1505" name="PlaceHolder 3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10:1, Isaïe dit malheur à ceux qui font quoi et écrivent quoi ?</a:t>
            </a:r>
            <a:endParaRPr b="0" lang="en-US" sz="3200" strike="noStrike" u="none">
              <a:solidFill>
                <a:srgbClr val="ffffff"/>
              </a:solidFill>
              <a:effectLst/>
              <a:uFillTx/>
              <a:latin typeface="Arial"/>
            </a:endParaRPr>
          </a:p>
        </p:txBody>
      </p:sp>
      <p:sp>
        <p:nvSpPr>
          <p:cNvPr id="1506"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07" name="TextBox 1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08" name="TextBox 1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09" name="TextBox 1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10" name="TextBox 1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11" name="TextBox 1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12" name="TextBox 1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13" name="TextBox 1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14" name="TextBox 1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15" name="TextBox 1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16" name="TextBox 1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17" name="TextBox 1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18" name="TextBox 1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19" name="TextBox 1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20" name="TextBox 10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21" name="TextBox 1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22" name="TextBox 1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23" name="TextBox 1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24" name="TextBox 1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25" name="TextBox 1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26" name="TextBox 1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27" name="TextBox 1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28" name="TextBox 1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29" name="TextBox 1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30" name="TextBox 1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31" name="TextBox 1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31"/>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30"/>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9"/>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8"/>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7"/>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6"/>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5"/>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4"/>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3"/>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2"/>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21"/>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20"/>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9"/>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8"/>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7"/>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6"/>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5"/>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4"/>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3"/>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2"/>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11"/>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10"/>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9"/>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8"/>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ה֥וֹי הַחֹֽקְקִ֖ים חִקְקֵי־אָ֑וֶן וּֽמְכַתְּבִ֥ים עָמָ֖ל כִּתֵּֽבוּ׃</a:t>
            </a:r>
            <a:endParaRPr b="0" lang="en-US" sz="3200" strike="noStrike" u="none">
              <a:solidFill>
                <a:srgbClr val="ffffff"/>
              </a:solidFill>
              <a:effectLst/>
              <a:uFillTx/>
              <a:latin typeface="Arial"/>
            </a:endParaRPr>
          </a:p>
        </p:txBody>
      </p:sp>
      <p:sp>
        <p:nvSpPr>
          <p:cNvPr id="153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Malheur à ceux qui prononcent des ordonnances iniques, Et à ceux qui transcrivent des arrêts injustes,</a:t>
            </a:r>
            <a:endParaRPr b="0" lang="en-US" sz="3200" strike="noStrike" u="none">
              <a:solidFill>
                <a:srgbClr val="ffffff"/>
              </a:solidFill>
              <a:effectLst/>
              <a:uFillTx/>
              <a:latin typeface="Arial"/>
            </a:endParaRPr>
          </a:p>
        </p:txBody>
      </p:sp>
      <p:sp>
        <p:nvSpPr>
          <p:cNvPr id="153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¡Ay de los que dictan leyes injustas y prescriben tiranía, </a:t>
            </a:r>
            <a:endParaRPr b="0" lang="en-US" sz="3200" strike="noStrike" u="none">
              <a:solidFill>
                <a:srgbClr val="ffffff"/>
              </a:solidFill>
              <a:effectLst/>
              <a:uFillTx/>
              <a:latin typeface="Arial"/>
            </a:endParaRPr>
          </a:p>
        </p:txBody>
      </p:sp>
      <p:sp>
        <p:nvSpPr>
          <p:cNvPr id="153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"Woe to those who decree unrighteous decrees, Who write misfortune, Which they have prescribed  </a:t>
            </a:r>
            <a:endParaRPr b="0" lang="en-US" sz="3200" strike="noStrike" u="none">
              <a:solidFill>
                <a:srgbClr val="ffffff"/>
              </a:solidFill>
              <a:effectLst/>
              <a:uFillTx/>
              <a:latin typeface="Arial"/>
            </a:endParaRPr>
          </a:p>
        </p:txBody>
      </p:sp>
      <p:sp>
        <p:nvSpPr>
          <p:cNvPr id="153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#43</a:t>
            </a:r>
            <a:endParaRPr b="0" lang="en-US" sz="4400" strike="noStrike" u="none">
              <a:solidFill>
                <a:srgbClr val="ffffff"/>
              </a:solidFill>
              <a:effectLst/>
              <a:uFillTx/>
              <a:latin typeface="Arial"/>
            </a:endParaRPr>
          </a:p>
        </p:txBody>
      </p:sp>
      <p:sp>
        <p:nvSpPr>
          <p:cNvPr id="153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10:16, What will the Lord kindle ?  </a:t>
            </a:r>
            <a:endParaRPr b="0" lang="en-US" sz="3200" strike="noStrike" u="none">
              <a:solidFill>
                <a:srgbClr val="ffffff"/>
              </a:solidFill>
              <a:effectLst/>
              <a:uFillTx/>
              <a:latin typeface="Arial"/>
            </a:endParaRPr>
          </a:p>
        </p:txBody>
      </p:sp>
      <p:sp>
        <p:nvSpPr>
          <p:cNvPr id="1539" name="PlaceHolder 3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10:16, ¿Qué encenderá Jehová? </a:t>
            </a:r>
            <a:endParaRPr b="0" lang="en-US" sz="3200" strike="noStrike" u="none">
              <a:solidFill>
                <a:srgbClr val="ffffff"/>
              </a:solidFill>
              <a:effectLst/>
              <a:uFillTx/>
              <a:latin typeface="Arial"/>
            </a:endParaRPr>
          </a:p>
        </p:txBody>
      </p:sp>
      <p:sp>
        <p:nvSpPr>
          <p:cNvPr id="1540" name="PlaceHolder 3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10:16, Qu’allumera le Seigneur ?</a:t>
            </a:r>
            <a:endParaRPr b="0" lang="en-US" sz="3200" strike="noStrike" u="none">
              <a:solidFill>
                <a:srgbClr val="ffffff"/>
              </a:solidFill>
              <a:effectLst/>
              <a:uFillTx/>
              <a:latin typeface="Arial"/>
            </a:endParaRPr>
          </a:p>
        </p:txBody>
      </p:sp>
      <p:sp>
        <p:nvSpPr>
          <p:cNvPr id="1541"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42" name="TextBox 1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43" name="TextBox 1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44" name="TextBox 1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45" name="TextBox 1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46" name="TextBox 1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47" name="TextBox 1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48" name="TextBox 1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49" name="TextBox 1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50" name="TextBox 1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51" name="TextBox 1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52" name="TextBox 1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53" name="TextBox 1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54" name="TextBox 1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55" name="TextBox 10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56" name="TextBox 1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57" name="TextBox 1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58" name="TextBox 1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59" name="TextBox 1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60" name="TextBox 1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61" name="TextBox 1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62" name="TextBox 1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63" name="TextBox 1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64" name="TextBox 1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65" name="TextBox 1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66" name="TextBox 1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6"/>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5"/>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4"/>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3"/>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2"/>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61"/>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60"/>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9"/>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8"/>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7"/>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6"/>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5"/>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4"/>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3"/>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2"/>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51"/>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50"/>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9"/>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8"/>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7"/>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6"/>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5"/>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4"/>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3"/>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וָאֹמַ֖ר הִנְנִ֥י שְׁלָחֵֽנִי׃</a:t>
            </a:r>
            <a:endParaRPr b="0" lang="en-US" sz="3200" strike="noStrike" u="none">
              <a:solidFill>
                <a:srgbClr val="ffffff"/>
              </a:solidFill>
              <a:effectLst/>
              <a:uFillTx/>
              <a:latin typeface="Arial"/>
            </a:endParaRPr>
          </a:p>
        </p:txBody>
      </p:sp>
      <p:sp>
        <p:nvSpPr>
          <p:cNvPr id="16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répondis: Me voici, envoie-moi.</a:t>
            </a:r>
            <a:endParaRPr b="0" lang="en-US" sz="3200" strike="noStrike" u="none">
              <a:solidFill>
                <a:srgbClr val="ffffff"/>
              </a:solidFill>
              <a:effectLst/>
              <a:uFillTx/>
              <a:latin typeface="Arial"/>
            </a:endParaRPr>
          </a:p>
        </p:txBody>
      </p:sp>
      <p:sp>
        <p:nvSpPr>
          <p:cNvPr id="16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Entonces respondí yo: —Heme aquí, envíame a mí. </a:t>
            </a:r>
            <a:endParaRPr b="0" lang="en-US" sz="3200" strike="noStrike" u="none">
              <a:solidFill>
                <a:srgbClr val="ffffff"/>
              </a:solidFill>
              <a:effectLst/>
              <a:uFillTx/>
              <a:latin typeface="Arial"/>
            </a:endParaRPr>
          </a:p>
        </p:txBody>
      </p:sp>
      <p:sp>
        <p:nvSpPr>
          <p:cNvPr id="16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Then I said, "Here am I! Send me."  </a:t>
            </a:r>
            <a:endParaRPr b="0" lang="en-US" sz="3200" strike="noStrike" u="none">
              <a:solidFill>
                <a:srgbClr val="ffffff"/>
              </a:solidFill>
              <a:effectLst/>
              <a:uFillTx/>
              <a:latin typeface="Arial"/>
            </a:endParaRPr>
          </a:p>
        </p:txBody>
      </p:sp>
      <p:sp>
        <p:nvSpPr>
          <p:cNvPr id="16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יֵקַ֥ד יְקֹ֖ד</a:t>
            </a:r>
            <a:endParaRPr b="0" lang="en-US" sz="3200" strike="noStrike" u="none">
              <a:solidFill>
                <a:srgbClr val="ffffff"/>
              </a:solidFill>
              <a:effectLst/>
              <a:uFillTx/>
              <a:latin typeface="Arial"/>
            </a:endParaRPr>
          </a:p>
        </p:txBody>
      </p:sp>
      <p:sp>
        <p:nvSpPr>
          <p:cNvPr id="156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éclatera un embrasement,</a:t>
            </a:r>
            <a:endParaRPr b="0" lang="en-US" sz="3200" strike="noStrike" u="none">
              <a:solidFill>
                <a:srgbClr val="ffffff"/>
              </a:solidFill>
              <a:effectLst/>
              <a:uFillTx/>
              <a:latin typeface="Arial"/>
            </a:endParaRPr>
          </a:p>
        </p:txBody>
      </p:sp>
      <p:sp>
        <p:nvSpPr>
          <p:cNvPr id="156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encenderá una hoguera </a:t>
            </a:r>
            <a:endParaRPr b="0" lang="en-US" sz="3200" strike="noStrike" u="none">
              <a:solidFill>
                <a:srgbClr val="ffffff"/>
              </a:solidFill>
              <a:effectLst/>
              <a:uFillTx/>
              <a:latin typeface="Arial"/>
            </a:endParaRPr>
          </a:p>
        </p:txBody>
      </p:sp>
      <p:sp>
        <p:nvSpPr>
          <p:cNvPr id="157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will kindle a burning  </a:t>
            </a:r>
            <a:endParaRPr b="0" lang="en-US" sz="3200" strike="noStrike" u="none">
              <a:solidFill>
                <a:srgbClr val="ffffff"/>
              </a:solidFill>
              <a:effectLst/>
              <a:uFillTx/>
              <a:latin typeface="Arial"/>
            </a:endParaRPr>
          </a:p>
        </p:txBody>
      </p:sp>
      <p:sp>
        <p:nvSpPr>
          <p:cNvPr id="157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#44</a:t>
            </a:r>
            <a:endParaRPr b="0" lang="en-US" sz="4400" strike="noStrike" u="none">
              <a:solidFill>
                <a:srgbClr val="ffffff"/>
              </a:solidFill>
              <a:effectLst/>
              <a:uFillTx/>
              <a:latin typeface="Arial"/>
            </a:endParaRPr>
          </a:p>
        </p:txBody>
      </p:sp>
      <p:sp>
        <p:nvSpPr>
          <p:cNvPr id="157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10:17, How long will His thorns and his briers burned ?  </a:t>
            </a:r>
            <a:endParaRPr b="0" lang="en-US" sz="3200" strike="noStrike" u="none">
              <a:solidFill>
                <a:srgbClr val="ffffff"/>
              </a:solidFill>
              <a:effectLst/>
              <a:uFillTx/>
              <a:latin typeface="Arial"/>
            </a:endParaRPr>
          </a:p>
        </p:txBody>
      </p:sp>
      <p:sp>
        <p:nvSpPr>
          <p:cNvPr id="1574" name="PlaceHolder 3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10:17, ¿Hasta cuándo arderán sus espinos y sus cardos? </a:t>
            </a:r>
            <a:endParaRPr b="0" lang="en-US" sz="3200" strike="noStrike" u="none">
              <a:solidFill>
                <a:srgbClr val="ffffff"/>
              </a:solidFill>
              <a:effectLst/>
              <a:uFillTx/>
              <a:latin typeface="Arial"/>
            </a:endParaRPr>
          </a:p>
        </p:txBody>
      </p:sp>
      <p:sp>
        <p:nvSpPr>
          <p:cNvPr id="1575" name="PlaceHolder 3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10:17, Jusques à quand ses épines et ses ronces brûleront-elles ?</a:t>
            </a:r>
            <a:endParaRPr b="0" lang="en-US" sz="3200" strike="noStrike" u="none">
              <a:solidFill>
                <a:srgbClr val="ffffff"/>
              </a:solidFill>
              <a:effectLst/>
              <a:uFillTx/>
              <a:latin typeface="Arial"/>
            </a:endParaRPr>
          </a:p>
        </p:txBody>
      </p:sp>
      <p:sp>
        <p:nvSpPr>
          <p:cNvPr id="1576"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77" name="TextBox 1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78" name="TextBox 1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79" name="TextBox 1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80" name="TextBox 1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81" name="TextBox 1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82" name="TextBox 1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83" name="TextBox 1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84" name="TextBox 1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85" name="TextBox 1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86" name="TextBox 1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87" name="TextBox 1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88" name="TextBox 1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89" name="TextBox 1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90" name="TextBox 1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91" name="TextBox 1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92" name="TextBox 1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93" name="TextBox 1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94" name="TextBox 1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95" name="TextBox 1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96" name="TextBox 1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97" name="TextBox 1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98" name="TextBox 1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99" name="TextBox 1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00" name="TextBox 1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01" name="TextBox 1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601"/>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600"/>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9"/>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8"/>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7"/>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6"/>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5"/>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4"/>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3"/>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2"/>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91"/>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90"/>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9"/>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8"/>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7"/>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6"/>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5"/>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4"/>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3"/>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2"/>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81"/>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80"/>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9"/>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8"/>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בְּי֥וֹם אֶחָֽד׃</a:t>
            </a:r>
            <a:endParaRPr b="0" lang="en-US" sz="3200" strike="noStrike" u="none">
              <a:solidFill>
                <a:srgbClr val="ffffff"/>
              </a:solidFill>
              <a:effectLst/>
              <a:uFillTx/>
              <a:latin typeface="Arial"/>
            </a:endParaRPr>
          </a:p>
        </p:txBody>
      </p:sp>
      <p:sp>
        <p:nvSpPr>
          <p:cNvPr id="160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 un seul jour;</a:t>
            </a:r>
            <a:endParaRPr b="0" lang="en-US" sz="3200" strike="noStrike" u="none">
              <a:solidFill>
                <a:srgbClr val="ffffff"/>
              </a:solidFill>
              <a:effectLst/>
              <a:uFillTx/>
              <a:latin typeface="Arial"/>
            </a:endParaRPr>
          </a:p>
        </p:txBody>
      </p:sp>
      <p:sp>
        <p:nvSpPr>
          <p:cNvPr id="160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un día </a:t>
            </a:r>
            <a:endParaRPr b="0" lang="en-US" sz="3200" strike="noStrike" u="none">
              <a:solidFill>
                <a:srgbClr val="ffffff"/>
              </a:solidFill>
              <a:effectLst/>
              <a:uFillTx/>
              <a:latin typeface="Arial"/>
            </a:endParaRPr>
          </a:p>
        </p:txBody>
      </p:sp>
      <p:sp>
        <p:nvSpPr>
          <p:cNvPr id="160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one day.  </a:t>
            </a:r>
            <a:endParaRPr b="0" lang="en-US" sz="3200" strike="noStrike" u="none">
              <a:solidFill>
                <a:srgbClr val="ffffff"/>
              </a:solidFill>
              <a:effectLst/>
              <a:uFillTx/>
              <a:latin typeface="Arial"/>
            </a:endParaRPr>
          </a:p>
        </p:txBody>
      </p:sp>
      <p:sp>
        <p:nvSpPr>
          <p:cNvPr id="160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#45</a:t>
            </a:r>
            <a:endParaRPr b="0" lang="en-US" sz="4400" strike="noStrike" u="none">
              <a:solidFill>
                <a:srgbClr val="ffffff"/>
              </a:solidFill>
              <a:effectLst/>
              <a:uFillTx/>
              <a:latin typeface="Arial"/>
            </a:endParaRPr>
          </a:p>
        </p:txBody>
      </p:sp>
      <p:sp>
        <p:nvSpPr>
          <p:cNvPr id="160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11:4, what is the quality with which the Rod or Branch will judge the poor described?  </a:t>
            </a:r>
            <a:endParaRPr b="0" lang="en-US" sz="3200" strike="noStrike" u="none">
              <a:solidFill>
                <a:srgbClr val="ffffff"/>
              </a:solidFill>
              <a:effectLst/>
              <a:uFillTx/>
              <a:latin typeface="Arial"/>
            </a:endParaRPr>
          </a:p>
        </p:txBody>
      </p:sp>
      <p:sp>
        <p:nvSpPr>
          <p:cNvPr id="1609" name="PlaceHolder 3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11:4, ¿cómo se describe la calidad con la que la vara juzgará a los pobres? </a:t>
            </a:r>
            <a:endParaRPr b="0" lang="en-US" sz="3200" strike="noStrike" u="none">
              <a:solidFill>
                <a:srgbClr val="ffffff"/>
              </a:solidFill>
              <a:effectLst/>
              <a:uFillTx/>
              <a:latin typeface="Arial"/>
            </a:endParaRPr>
          </a:p>
        </p:txBody>
      </p:sp>
      <p:sp>
        <p:nvSpPr>
          <p:cNvPr id="1610" name="PlaceHolder 3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11:4, quelle est la qualité avec laquelle la verge ou le rameau jugera les pauvres ?</a:t>
            </a:r>
            <a:endParaRPr b="0" lang="en-US" sz="3200" strike="noStrike" u="none">
              <a:solidFill>
                <a:srgbClr val="ffffff"/>
              </a:solidFill>
              <a:effectLst/>
              <a:uFillTx/>
              <a:latin typeface="Arial"/>
            </a:endParaRPr>
          </a:p>
        </p:txBody>
      </p:sp>
      <p:sp>
        <p:nvSpPr>
          <p:cNvPr id="1611"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12" name="TextBox 1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13" name="TextBox 1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14" name="TextBox 1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15" name="TextBox 1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16" name="TextBox 1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17" name="TextBox 1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18" name="TextBox 1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19" name="TextBox 1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20" name="TextBox 1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21" name="TextBox 1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22" name="TextBox 1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23" name="TextBox 1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24" name="TextBox 1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25" name="TextBox 1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26" name="TextBox 1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27" name="TextBox 1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28" name="TextBox 1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29" name="TextBox 1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30" name="TextBox 1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31" name="TextBox 1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32" name="TextBox 1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33" name="TextBox 1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34" name="TextBox 1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35" name="TextBox 1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36" name="TextBox 1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6"/>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5"/>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4"/>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3"/>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2"/>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31"/>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30"/>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9"/>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8"/>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7"/>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6"/>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5"/>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4"/>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3"/>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2"/>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21"/>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20"/>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9"/>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8"/>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7"/>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6"/>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5"/>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4"/>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3"/>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וְשָׁפַ֤ט בְּצֶ֙דֶק֙</a:t>
            </a:r>
            <a:endParaRPr b="0" lang="en-US" sz="3200" strike="noStrike" u="none">
              <a:solidFill>
                <a:srgbClr val="ffffff"/>
              </a:solidFill>
              <a:effectLst/>
              <a:uFillTx/>
              <a:latin typeface="Arial"/>
            </a:endParaRPr>
          </a:p>
        </p:txBody>
      </p:sp>
      <p:sp>
        <p:nvSpPr>
          <p:cNvPr id="163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Mais il jugera</a:t>
            </a:r>
            <a:endParaRPr b="0" lang="en-US" sz="3200" strike="noStrike" u="none">
              <a:solidFill>
                <a:srgbClr val="ffffff"/>
              </a:solidFill>
              <a:effectLst/>
              <a:uFillTx/>
              <a:latin typeface="Arial"/>
            </a:endParaRPr>
          </a:p>
        </p:txBody>
      </p:sp>
      <p:sp>
        <p:nvSpPr>
          <p:cNvPr id="163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sino que juzgará con justicia </a:t>
            </a:r>
            <a:endParaRPr b="0" lang="en-US" sz="3200" strike="noStrike" u="none">
              <a:solidFill>
                <a:srgbClr val="ffffff"/>
              </a:solidFill>
              <a:effectLst/>
              <a:uFillTx/>
              <a:latin typeface="Arial"/>
            </a:endParaRPr>
          </a:p>
        </p:txBody>
      </p:sp>
      <p:sp>
        <p:nvSpPr>
          <p:cNvPr id="164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But with righteousness  </a:t>
            </a:r>
            <a:endParaRPr b="0" lang="en-US" sz="3200" strike="noStrike" u="none">
              <a:solidFill>
                <a:srgbClr val="ffffff"/>
              </a:solidFill>
              <a:effectLst/>
              <a:uFillTx/>
              <a:latin typeface="Arial"/>
            </a:endParaRPr>
          </a:p>
        </p:txBody>
      </p:sp>
      <p:sp>
        <p:nvSpPr>
          <p:cNvPr id="164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158760" y="240840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effectLst/>
                <a:uFillTx/>
                <a:latin typeface="Georgia"/>
                <a:ea typeface="DejaVu Sans"/>
              </a:rPr>
              <a:t>This Concludes the Practice Test</a:t>
            </a:r>
            <a:r>
              <a:rPr b="0" lang="en-US" sz="6000" strike="noStrike" u="none">
                <a:solidFill>
                  <a:schemeClr val="dk1"/>
                </a:solidFill>
                <a:effectLst/>
                <a:uFillTx/>
                <a:latin typeface="Georgia"/>
                <a:ea typeface="DejaVu Sans"/>
              </a:rPr>
              <a:t>	</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3213</TotalTime>
  <Application>LibreOffice/25.2.5.2$Windows_X86_64 LibreOffice_project/03d19516eb2e1dd5d4ccd751a0d6f35f35e08022</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2025-11-12T14:00:03Z</dcterms:modified>
  <cp:revision>209</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