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use to shave with?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¿Con qué rapará el Señor?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avec quoi le Seigneur se rasera-t-il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בְּתַ֨עַר הַשְּׂכִירָ֜ה בְּעֶבְרֵ֤י נָהָר֙ בְּמֶ֣לֶךְ אַשּׁ֔וּר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un rasoir pris à louage Au delà du fleuve, Avec le roi d'Assyrie,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navaja alquilada, con los que habitan al otro lado del río (esto es, con el rey de Asiria),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hired razor, With those from beyond the River, with the king of Assyria,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Why should the child eat curds an honey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¿Por qué debe el niño comer mantequilla y miel?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pourquoi l'enfant devrait-il manger du lait caillé et du miel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לְדַעְתּ֛וֹ מָא֥וֹס בָּרָ֖ע וּבָח֥וֹר בַּטּֽוֹב׃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sache rejeter le mal et choisir le bien.</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sepa desechar lo malo y escoger lo bueno.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know to refuse the evil and choose the good.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Why should you not go to any hill?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¿por qué no te subes a ningún monte?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Pourquoi n’irais-tu pas sur une colline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לֹֽא־תָב֣וֹא שָׁ֔מָּה יִרְאַ֖ת שָׁמִ֣יר וָשָׁ֑יִת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seront plus fréquentées, par crainte des ronces et des épines: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atreverán ya a ir, por el temor de los espinos y los cardos.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not go there for fear of briers and thorns;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shall the child eat who is to be born?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deberá comer el niño que ha de nacer?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7:15, que mangera l’enfant qui va naître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חֶמְאָ֥ה וּדְבַ֖שׁ יֹאכֵ֑ל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mangera de la crème et du miel,</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y miel,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Curds and honey He shall eat,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7:25, What 2 animals would roam upon the hills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7:25, ¿qué dos animales vagarían por los montes?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7:25, quels sont les deux animaux qui errent sur les collines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לְמִשְׁלַ֣ח שׁ֔וֹר וּלְמִרְמַ֖ס שֶֽׂה׃ פ</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lâchera le boeuf, et la brebis en foulera le sol.</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Quedarán para pasto de los bueyes y para ser pisoteados por las ovejas.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will become a range for oxen And a place for sheep to roam.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what will everyone eat who is left in he land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¿qué comerá el que quede en medio del país?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que mangeront tous ceux qui resteront dans le pays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כִּֽי־חֶמְאָ֤ה וּדְבַשׁ֙</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de crème et de miel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mantequilla y miel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curds and honey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2025-11-12T13:57:12Z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