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Where shall they come and rest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¿Dónde vendrán y acamparán los tábanos y las abejas?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Où viendront-ils se reposer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בְּנַחֲלֵ֣י הַבַּתּ֔וֹת וּבִנְקִיקֵ֖י הַסְּלָעִ֑ים וּבְכֹל֙ הַנַּ֣עֲצוּצִ֔ים וּבְכֹ֖ל הַנַּהֲלֹלִֽים׃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les fentes des rochers, Sur tous les buissons, Et sur tous les pâturages.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valles desiertos, en las cavernas de las piedras, en todos los zarzales y en todas las matas.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desolate valleys and in the clefts of the rocks, And on all thorns and in all pastures.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head of Damascus?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Damasco?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qui est le chef de Damas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דַּמֶּ֖שֶׂק רְצִ֑ין</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Retsin est la tête de Damas.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Damasco, Rezín;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Damascus is Rezin.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2025-11-12T13:57:24Z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