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inhabitans of the world and dwellers on the earth see?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verían todos los habitantes del mundo y moradores de la tierra?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 verraient tous les habitants du monde et tous les habitants de la terre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כִּנְשֹׂא־נֵ֤ס הָרִים֙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bannière qui se dresse sur les montagnes,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se levante bandera en los montes,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lifts up a banner on the mountains,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the Lord tell Isaiah not to say Concerning all that this people call a conspiracy,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¿qué instrucción da Jehová respecto a las cosas que este pueblo llama conspiración?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8:12, Qu'est-ce que l'Éternel a dit à Ésaïe de ne pas dire Au sujet de tout ce que ce peuple appelle une conspiration,</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לֹא־תֹאמְר֣וּן קֶ֔שֶׁר</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N'appelez pas conjuration tout ce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llaméis conspiración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say, ‘A conspiracy,’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2025-11-12T14:00:35Z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