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From whom does The Lord hide his face?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¿de quién esconde Jehová su rostro?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De qui l’Éternel cache-t-il sa face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הַמַּסְתִּ֥יר פָּנָ֖יו מִבֵּ֣ית יַעֲקֹ֑ב</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cache sa face à la maison de Jacob;</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escondió su rostro de la casa de Jacob.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hides His face from the house of Jacob;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Fill in the blank:  Let__________ be your ____________And let ____________be your _______________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completa el espacio en blanco: sea ____ vuestro _________, y ____ sea vuestro _______.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remplissez le vide : C'est ___ que vous _____ ________ et ________.</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מוֹרַאֲכֶ֖ם וְה֥וּא מַֽעֲרִֽצְכֶֽם׃</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lui que vous devez craindre et redouter.</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él vuestro temor, y él sea vuestro miedo.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Him be your fear, And let Him be your dread.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kind of stones will the Lord be for both the houses of Israel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clase de piedras será Jehová para las dos casas de Israel?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De quelles pierres l’Éternel sera-t-il pour les deux maisons d’Israël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וּלְאֶ֣בֶן נֶ֠גֶף וּלְצ֨וּר מִכְשׁ֜וֹל לִשְׁנֵ֨י בָתֵּ֤י יִשְׂרָאֵל֙</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aussi une pierre d'achoppement, Un rocher de scandale pour les deux maisons d'Israël,</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 las dos casas de Israel, por piedra para tropezar, por tropezadero para caer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 stone of stumbling and a rock of offense To both the houses of Israel,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With what does Isaiah say God spoke with him? Be specific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¿de qué manera dice Isaías que Dios le habló? Sea específico.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de quoi Dieu lui a-t-il parlé ? Soyez précis.</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 כְּחֶזְקַ֣ת הַיָּ֑ד</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m'a parlé l'Éternel, quand sa main me saisit,</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habló de esta manera con mano fuerte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spoke thus to me with a strong hand,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did the Lord says burns as the fire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dijo el Señor que estaba encendida como un fuego?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qu'est-ce que le Seigneur dit qui brûle comme le feu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כִּֽי־בָעֲרָ֤ה כָאֵשׁ֙</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méchanceté consume comme un feu,</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maldad, encendida como un fuego,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wickedness burns as the fire;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titles are given to the promised son   (5 points)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títulos se le dan al hijo prometido? (4 puntos)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quels titres sont donnés au fils promis (5 points)</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שְׁמ֜וֹ פֶּ֠לֶא יוֹעֵץ֙ אֵ֣ל גִּבּ֔וֹר אֲבִיעַ֖ד שַׂר־שָׁלֽוֹם׃</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l'appellera Admirable, Conseiller, Dieu puissant, Père éternel, Prince de la paix.</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llamará su nombre «Admirable consejero», «Dios fuerte», «Padre eterno», «Príncipe de paz».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name will be called Wonderful, Counselor, Mighty God, Everlasting Father, Prince of Peace.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are the first 2 commands given in this verse to the people of Judah?.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¿Cuáles son los primeros 2 mandatos dados en este versículo al pueblo de Judá?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quels sont les 2 premiers commandements donnés dans ce verset au peuple de Juda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רֹ֤עוּ עַמִּים֙ וָחֹ֔תּוּ</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Poussez des cris de guerre, peuples! et vous serez brisés;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»Reuníos, pueblos, y seréis quebrantados.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shattered, O you peoples, and be broken in pieces!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Who cause this people to err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¿quién engaña a este pueblo?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Qui a égaré ce peuple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וַיִּֽהְי֛וּ מְאַשְּׁרֵ֥י הָֽעָם־הַזֶּ֖ה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conduisent ce peuple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gobernadores de este pueblo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leaders of this people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2 nations will devour Israel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dos naciones devorarán a Israel?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quelles sont les deux nations qui dévoreront Israël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מִקֶּ֗דֶם וּפְלִשְׁתִּים֙ מֵֽאָח֔וֹר</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à l'orient, les Philistins à l'occident;</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oriente, a los sirios, y del poniente a los filisteos,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Syrians before and the Philistines behind;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Over what will the king of Assyria go up over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¿Hasta dónde se extenderá el rey de Asiria como aguas impetuosas?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Sur quoi montera le roi d'Assyrie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 עַל־כָּל־אֲפִיקָ֔יו וְהָלַ֖ךְ עַל־כָּל־גְּדוֹתָֽיו׃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s'élèvera partout au-dessus de son lit, Et il se répandra sur toutes ses rives;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rebasará todos sus ríos y desbordará sobre todas sus riberas;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go up over all his channels And go over all his banks.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With what was Isaiah told to write on a large scroll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escribiera en una tabla grande?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avec quoi Ésaïe a-t-il été chargé d’écrire sur un grand rouleau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וּכְתֹ֤ב עָלָיו֙ בְּחֶ֣רֶט אֱנ֔וֹשׁ</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écris dessus, d'une manière intelligible: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escribe en ella con caracteres legibles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write on it with a man’s pen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be stretching out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se estará extendiendo?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qu'est-ce qui s'étendra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מֻטּ֣וֹת כְּנָפָ֔יו</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déploiement de ses ailes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Luego, extendiendo sus alas,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stretching out of his wings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will go up over all his channels?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subirá sobre todas sus riberas?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Qui montera au-dessus de tous ses canaux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אֶת־מֶ֥לֶךְ אַשּׁ֖וּר וְאֶת־כָּל־כְּבוֹד֑וֹ</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roi d'Assyrie et toute sa gloire);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rey de Asiria con todo su poder.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 of Assyria and all his glory;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Whom shall you hallow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¿a quién santificaréis?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Qui sanctifierez-vous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אֶת־יְהוָ֥ה צְבָא֖וֹת אֹת֣וֹ תַקְדִּ֑ישׁוּ</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 des armées que vous devez sanctifier,</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 él santificad;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Him you shall hallow;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did Isaiah tell the people from far countries to do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les dijo Isaías a las personas de tierras lejanas que hicieran?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qu’est-ce qu’Ésaïe a dit aux gens des pays lointains de faire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וְהַֽאֲזִ֔ינוּ כֹּ֖ל מֶרְחַקֵּי־אָ֑רֶץ</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vous tous qui habitez au loin!</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todos los que sois de lejanas tierras: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all you from far countries.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In Whom will Isaiah hope in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¿En quién confiaré Isaías? Se específico.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En qui Ésaïe espérera-t-il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Who was Zechariah the son of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¿quién era hijo de Zacarías?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De qui était Zacharie, le fils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יְבֶרֶכְיָֽהוּ׃</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de Bérékia.</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Jeberequías.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Jeberechiah."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Upon whose throne will there be no end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¿sobre el trono de quién no tendrán límite del dilatado de su imperio y la paz?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Sur le trône de qui n’y aura-t-il pas de fin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עַל־כִּסֵּ֤א דָוִד֙ וְעַל־מַמְלַכְתּ֔וֹ</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trône de David et à son royaume,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 trono de David y sobre su reino,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 throne of David and over His kingdom,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After cursing their king and their God, where will they look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después de maldecir a su rey y a su Dios, ¿qué hará con su rostro?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Après avoir maudit leur roi et leur Dieu, où regarderont-ils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וּפָנָ֥ה לְמָֽעְלָה׃</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tournera les yeux en haut;</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levantando el rostro con altivez.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 upward.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the child have knowledge to cry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conocimiento tendrá el niño para llorar?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saura l'enfant pour pleurer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אָבִ֣י וְאִמִּ֑י</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père! ma mère!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“padre mío” y “madre mía”,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father’ and ‘My mother,’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happen before the child speaks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sucederá antes de que el niño hable?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se passera-t-il avant que l’enfant parle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 אֶת־חֵ֣יל דַּמֶּ֗שֶׂק וְאֵת֙ שְׁלַ֣ל שֹׁמְר֔וֹן</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emportera devant le roi d'Assyrie les richesses de Damas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quitada la riqueza de Damasco y los despojos de Samaria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Damascus and the spoil of Samaria will be taken away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וְקִוֵּ֖יתִֽי־לֽוֹ׃</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place en lui ma confiance.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él confiaré.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hope in Him.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does every mouth speak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habla toda boca?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 dit toute bouche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וְכָל־פֶּ֖ה דֹּבֵ֣ר נְבָלָ֑ה</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bouches profèrent des infamies.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toda boca habla despropósitos.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 mouth speaks folly.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of hosts be?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de los ejércitos?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des armées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לְמִקְדָּ֑שׁ</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sera un sanctuaire,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él será por santuario;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as a sanctuary,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are for signs and wonders in Israel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¿Quiénes somos por señales y presagios en Israel?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sont les signes et les prodiges en Israël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אָנֹכִ֗י וְהַיְלָדִים֙ אֲשֶׁ֣ר נָֽתַן־לִ֣י יְהוָ֔ה לְאֹת֥וֹת</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moi et les enfants que l'Éternel m'a donnés,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y los hijos que me dio Jehová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Here am I and the children whom the Lord has given me!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is stretched out still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está todavía extendido?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est encore étendu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When the people are hungry and enraged, who will they curse?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¿Qué harán los que estén fatigados y hambrientos al pasar por la tierra?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lorsque le peuple aura faim et sera en colère, qui maudira-t-il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What 3 things have been broken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¿cuáles son las tres cosas que se han roto?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quelles sont les 3 choses qui ont été brisées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כִֽי־יִרְעַ֜ב וְהִתְקַצַּ֗ף וְקִלֵּ֧ל בְּמַלְכּ֛וֹ וּבֵאלֹהָ֖יו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il aura faim, il s'irritera, Maudira son roi et son Dieu,</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a causa del hambre, se enojarán y maldecirán a su rey y a su Dios,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happen, when they are hungry, that they will be enraged and curse their king and their God,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Name 2 faithful witnesses the Lord will take to record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¿a quiénes tomará Jehová como testigos fieles?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nommez deux témoins fidèles que le Seigneur prendra pour enregistrer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אוּרִיָּ֣ה הַכֹּהֵ֔ן וְאֶת־זְכַרְיָ֖הוּ</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sacrificateur Urie, et Zacharie,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sacerdote Urías y a Zacarías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Uriah the priest and Zechariah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Against whom was the Lord's word sent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¿contra quién lanzó una palabra el Señor?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Contre qui la parole du Seigneur a-t-elle été envoyée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 שָׁלַ֥ח אֲדֹנָ֖י בְּיַעֲקֹ֑ב</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envoie une parole à Jacob:</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Señor lanzó una palabra contra Jacob,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sent a word against Jacob,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What happened afterwards to the lands that were lightly esteemed?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¿Qué pasó al fin con las tierras de Zabulón y de Neftalí?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8:23 (Anglais Ésaïe 9:1), qu’est-il finalement arrivé aux terres de Zabulon et de Nephtali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וְהָאַחֲר֖וֹן הִכְבִּ֑יד</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temps à venir couvriront de gloire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al fin llenará de gloria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afterward more heavily oppressed her,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the stretching out of his wings fill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llenará el extender sus alas?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 remplira le déploiement de ses ailes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רֹֽחַב־אַרְצְךָ֖</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Remplira l'étendue de ton pays,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llenará la anchura de tu tierra,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fill the breadth of Your land,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how will they pass through it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¿Cómo pasarán por la tierra?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8:21, comment vont-ils le traverser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אֶת־עֹ֣ל סֻבֳּל֗וֹ וְאֵת֙ מַטֵּ֣ה שִׁכְמ֔וֹ שֵׁ֖בֶט הַנֹּגֵ֣שׂ בּ֑וֹ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joug qui pesait sur lui, Le bâton qui frappait son dos, La verge de celui qui l'opprimait, Tu les brises,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quebraste su pesado yugo, la vara de su hombro y el cetro de su opresor,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broken the yoke of his burden And the staff of his shoulder, The rod of his oppressor,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וְעָ֥בַר בָּ֖הּ נִקְשֶׁ֣ה וְרָעֵ֑ב</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errant dans le pays, accablé et affamé;</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»Pasarán por la tierra fatigados y hambrientos,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pass through it hard-pressed and hungry;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What have the nation done according to the joy of harvest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¿qué ha hecho la gente según la alegrí que se tiene en la siega?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Qu'a fait la nation selon la joie de la moisson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שָׂמְח֤וּ</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réjouit devant toi,</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alegrarán delante de ti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rejoice before You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Who shall be as fuel for the fire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¿quién será como pasto del fuego?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Qui sera comme de la nourriture pour le feu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הָעָם֙ כְּמַאֲכֹ֣לֶת אֵ֔שׁ</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peuple est comme la proie du feu;</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pueblo es como pasto del fuego.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shall be as fuel for the fire;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Who brought over them the waters of the rivers?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¿quién hizo pasar sobre ellos aguas de ríos?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Qui a fait venir sur eux les eaux des fleuves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הִנֵּ֣ה אֲדֹנָי֩ מַעֲלֶ֨ה</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va faire monter</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por tanto, que el Señor hace subir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therefore, behold, the Lord brings up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Besides not being afraid of their threats, what was Isaiah told not to be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además de no tener miedo de sus amenazas, ¿qué se le dijo a Isaías que no hiciera?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outre le fait de ne pas avoir peur de leurs menaces, qu'est-ce qu'Ésaïe a dit de ne pas avoir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תַעֲרִֽיצוּ׃</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soyez pas effrayés.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tengáis miedo.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troubled.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How shall they devour Israel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¿cómo devorarán a Israel?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Comment dévoreront-ils Israël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with what 2 things will the kingdom be established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¿con qué dos cosas se dispondrá y confirmará el reino?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avec quelles 2 choses le royaume sera-t-il établi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וַיֹּאכְל֥וּ אֶת־יִשְׂרָאֵ֖ל בְּכָל־פֶּ֑ה</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dévoreront Israël à pleine bouche.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boca llena devorarán a Israel.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devour Israel with an open mouth.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mediums and wizards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¿Qué hacen los encantadores y los adivinos?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8:19, Que font les médiums et les sorciers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הַֽמְצַפְצְפִ֖ים וְהַמַּהְגִּ֑ים</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poussent des sifflements et des soupirs,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susurran hablando”,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whisper and mutter,"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Who will set up the adversaries of Rezin against him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¿quién levantará a los enemigos de Rezín contra él?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Qui suscitera contre lui les adversaires de Retsin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וַיְשַׂגֵּ֧ב יְהוָ֛ה אֶת־צָרֵ֥י רְצִ֖ין עָלָ֑יו</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élèvera contre eux les ennemis de Retsin,</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Jehová levantará a los enemigos de Rezín contra él.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shall set up The adversaries of Rezin against him,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have fallen down?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cosas cayeron?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est tombé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לְבֵנִ֥ים נָפָ֖לוּ</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briques sont tombées,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ladrillos cayeron,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bricks have fallen down,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what shall the Lord do to Rezin's enemies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¿qué hará el Señor con los enemigos de Rezín?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que fera le Seigneur aux ennemis de Retsin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וְאֶת־אֹיְבָ֖יו יְסַכְסֵֽךְ׃</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armera leurs ennemis,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a sus enemigos: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spur his enemies on,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What does the Lord bring over them?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¿qué trae el Señor sobre ellos?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Au sens figuré, qu’est-ce que le Seigneur leur réserve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לְהָכִ֤ין אֹתָהּ֙ וּֽלְסַעֲדָ֔הּ בְּמִשְׁפָּ֖ט</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L'affermir et le soutenir par le droit et par la justice,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disponiéndolo y confirmándolo en juicio y en justicia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order it and establish it with judgment and justice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עֲלֵיהֶ֜ם אֶת־מֵ֣י הַנָּהָ֗ר</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eaux du fleuve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aguas de ríos,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them The waters of the River,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was Isaiah told not to be afraid of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¿De qué se le dijo a Isaías que no debía tener miedo?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de quoi Ésaïe a-t-il été dit de ne pas avoir peur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וְאֶת־מוֹרָא֥וֹ לֹֽא־תִֽירְא֖וּ</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craignez pas ce qu'il craint,</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temáis lo que ellos temen,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afraid of their threats,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With what will we rebuild after the brick have fallen down?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¿con qué edificaremos después que los ladrillos cayeron?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Avec quoi reconstruirons-nous après que les briques seront tombées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וְגָזִ֣ית נִבְנֶ֑ה</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bâtirons en pierres de taille;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edificaremos de cantería;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rebuild with hewn stones;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2025-11-12T13:58:12Z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