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11:16, the highway from Assyria will be as it was for Israel at what time?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11:16, el camino desde Asiria será como lo fue para Israel en qué tiempo?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11:16, à quelle époque la route d’Assyrie sera-t-elle comme elle l’était pour Israël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עֲלֹת֖וֹ מֵאֶ֥רֶץ מִצְרָֽיִם׃</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jour où il sortit du pays d'Égypte.</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día que subió de la tierra de Egipto.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that he came up from the land of Egypt.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what did Assyria say he has gathered?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¿qué dijo Asiria que se apoderó?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10:14, qu’est-ce que l’Assyrie a dit avoir rassemblé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כָּל־הָאָ֖רֶץ אֲנִ֣י אָסָ֑פְתִּי</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ramassé toute la terre:</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me apoderé yo de toda la tierra,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gathered all the earth;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What is not turned away ?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¿qué no ha cesado?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10:4, Qu'est-ce qui n'est pas détourné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ni con todo esto ha cesado su furor,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when the animals that are enemies today are at peace with each other, what will a little child do?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cuando los animales que hoy son enemigos estén en paz unos con otros, ¿qué hará un niño pequeño?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lorsque les animaux qui sont ennemis aujourd’hui seront en paix les uns avec les autres, que fera un petit enfant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וְנַ֥עַר קָטֹ֖ן נֹהֵ֥ג בָּֽם׃</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petit enfant les conduira.</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un niño los pastoreará.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little child shall lead them.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in what does the Rod or Branch delight?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¿en qué será entendido el vástago o la vara?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en quoi la verge ou le rameau se réjouit-il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וַהֲרִיח֖וֹ בְּיִרְאַ֣ת יְהוָ֑ה</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respirera la crainte de l'Éternel;</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 hará entender diligente en el temor de Jehová.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delight is in the fear of the Lord,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10:10, How do the carved images of the kingdoms of the idols compare to those of Jerusalem and Samaria?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10:10, ¿cómo se comparan las imágenes de los reinos de los ídolos con las de Jerusalén y de Samaria?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10:10, comment les images sculptées des royaumes des idoles se comparent-elles à celles de Jérusalem et de Samarie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וּפְסִ֣ילֵיהֶ֔ם מִירֽוּשָׁלִַ֖ם וּמִשֹּׁמְרֽוֹן׃</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il y avait plus d'images qu'à Jérusalem et à Samarie,</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cuyas imágenes eran más que las de Jerusalén y de Samaria;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carved images excelled those of Jerusalem and Samaria,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Why will the yoke be destroyed ?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¿Por qué se pudrirá el yugo?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Pourquoi le joug sera-t-il détruit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מִפְּנֵי־שָֽׁמֶן׃</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graisse</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cuanto tú eres mi ungido.»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anointing oil.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Isaiah asked what will they do in this specific day. What day is he talking about ?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Isaías preguntó qué harían en ese día específico. ¿A qué día se refiere?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 Ésaïe demande ce qu'ils feront ce jour-là. De quel jour parle-t-il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וּמַֽה־תַּעֲשׂוּ֙ לְי֣וֹם פְּקֻדָּ֔ה</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ferez-vous au jour du châtiment,</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qué haréis en el día del castigo?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will you do in the day of punishment,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 Isaiah says woe to those who do what and write what?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 Isaías dice: ¡Ay de los que hacen qué, y prescriben qué!?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 Isaïe dit malheur à ceux qui font quoi et écrivent quoi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הַחֹֽקְקִ֖ים חִקְקֵי־אָ֑וֶן וּֽמְכַתְּבִ֥ים עָמָ֖ל כִּתֵּֽבוּ׃</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 qui prononcent des ordonnances iniques, Et à ceux qui transcrivent des arrêts injustes,</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que dictan leyes injustas y prescriben tiranía,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who decree unrighteous decrees, Who write misfortune, Which they have prescribed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Judah not do?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no hará Judá?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que ne fera pas Juda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וִֽיהוּדָ֖ה לֹֽא־ יָצֹ֥ר אֶת־ אֶפְרָֽיִם׃</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Juda ne sera plus hostile à Éphraïm.</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Judá afligirá a Efraín,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Judah shall not harass Ephraim.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what did he do at Michmash ?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¿qué hizo en Micmas?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qu'a-t-il fait à Michmash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יַפְקִ֥יד כֵּלָֽיו׃</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Laisse ses bagages</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contará su ejército.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attended to his equipment.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will the Holy one for ?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¿para qué servirá el Santo?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10:17, à quoi servira le Saint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וּקְדוֹשׁ֖וֹ לְלֶהָבָ֑ה</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Saint une flamme,</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Santo por llama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Holy One for a flame;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because the earth shall be full of the knowledge of the Lord, where will they not hurt nor destroy?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porque la tierra será llena del conocimiento de Jehová, ¿dónde no harán mal ni dañarán?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parce que la terre sera remplie de la connaissance du Seigneur, où ne fera-t-on ni tort ni destruction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 הַ֣ר קָדְשִׁ֑י</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toute ma montagne sainte;</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todo mi santo monte,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all My holy mountain,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what will the weaned child do?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¿Qué hará el recién destetado?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que fera l’enfant sevré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מְאוּרַ֣ת צִפְעוֹנִ֔י גָּמ֖וּל יָד֥וֹ הָדָֽה׃</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l'enfant sevré mettra sa main dans la caverne du basilic.</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recién destetado extenderá su mano sobre la caverna de la víbora.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weaned child shall put his hand in the viper’s den.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where have they taken up lodging?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¿dónde se han alojado?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10:29, où ont-ils élu domicile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גֶּ֖בַע מָל֣וֹן לָ֑נוּ</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couchent à Guéba;</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alojaron en Geba,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taken up lodging at Geba.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what will the Lord utterly destroy?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¿qué secará Jehová?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que détruira entièrement L'Éternel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what will happen to those of high stature ?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¿qué pasará con los árboles de gran altura?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qu’arrivera-t-il à ceux de haute stature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גְּדוּעִ֔ים</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coupés,</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cortados,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hewn down,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10:23, Where will the Lord God of hosts make a determined end ?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10:23, ¿Dónde consumará el Señor, Jehová de los ejércitos, el exterminio ya determinado?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10:23, Où le Seigneur, l'Éternel des armées, fera-t-il une fin déterminée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 כָּל־הָאָֽרֶץ׃ ס</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l'accomplira dans tout le pays.</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la tierra.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all the land.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What have I done to their treasuries?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¿Qué he hecho con sus tesoros?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Qu’ai-je fait à leurs trésors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׳וַעֲתִידֹתֵיהֶם׳ ״וַעֲתוּדֽוֹתֵיהֶם֙״ שׁוֹשֵׂ֔תִי</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pillé leurs trésors,</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saqueé sus tesoros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have robbed their treasuries;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Who spoke to the people who dwell in Zion ?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¿Quién habló al pueblo que morador de Sión?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Qui a parlé au peuple qui habite Sion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כֹּֽה־אָמַ֞ר אֲדֹנָ֤י יְהוִה֙</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Cependant, ainsi parle le Seigneur, l'Éternel des armées:</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Señor, Jehová de los ejércitos, dice así: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thus says the Lord God of hosts: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what place will suffer when Madmenah has fled?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¿qué lugar sufrirá cuando Madmena se alborote?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10:30, quel endroit souffrira lorsque Madmenah aura fui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עֲנִיָּ֥ה עֲנָתֽוֹת׃</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toi, Anathoth!</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pobrecita Anatot!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poor Anathoth!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וְהֶחֱרִ֣ים יְהוָ֗ה אֵ֚ת לְשׁ֣וֹן יָם־מִצְרַ֔יִם</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desséchera la langue de la mer d'Égypte,</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Secará Jehová la lengua del mar de Egipto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will utterly destroy the tongue of the Sea of Egypt;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Who may they rob ?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¿a quién se le podrá robar?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 Qui pourront-ils voler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וְאֶת־יְתוֹמִ֖ים יָבֹֽזּוּ׃</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des orphelins leur butin!</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robar a los huérfanos!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that they may rob the fatherless.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The daughter of Gallim was to lift her voice so it could be heard as far as what location ?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la hija de Galim debía gritar en alta voz para que fuera oída. ¿hasta qué lugar?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10:30, À quel endroit dit-on : “Prends garde”?</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הַקְשִׁ֥יבִי לַ֖יְשָׁה</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Prends garde, Laïs!</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haz que se oiga hacia Lais,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Cause it to be heard as far as Laish—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10:21, what remnant will return to the Mighty God?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10:21, ¿el resto de quén volverá al Dios fuerte?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10:21, quel reste reviendra au Dieu Puissant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שְׁאָ֣ר יַעֲקֹ֑ב</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de Jacob,</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resto de Jacob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remnant of Jacob,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11:14, what will Ephraim and Judah do to the people of the East?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11:14, ¿qué harán Efraín y Judá con los pueblos de oriente?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11:14, que feront Éphraïm et Juda aux peuples de l’Est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יַחְדָּ֖ו יָבֹ֣זּוּ אֶת־בְּנֵי־קֶ֑דֶם</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pilleront ensemble les fils de l'Orient;</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saquearán también a los de oriente.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Together they shall plunder the people of the East;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10:12, On what has the Lord performed all His work?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10:12, ¿Sobre quiénes habrá acabado el Señor toda su obra?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10:12, sur quoi l’Éternel a-t-il accompli toute son œuvre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a Rod shall come forth from what?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¿de qué saldrá una vara?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de quoi sortira une verge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כִּֽי־יְבַצַּ֤ע אֲדֹנָי֙ אֶת־כָּל־מַֽעֲשֵׂ֔הוּ בְּהַ֥ר צִיּ֖וֹן וּבִירוּשָׁלִָ֑ם</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quand le Seigneur aura accompli toute son oeuvre Sur la montagne de Sion et à Jérusalem,</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acontecerá que después que el Señor haya acabado toda su obra en el monte Sión y en Jerusalén,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it shall come to pass, when the Lord has performed all His work on Mount Zion and on Jerusalem,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10:18, What are the forest and field compared to after being consumed by fire ?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10:18, ¿con qué se compara el fin de la gloria de su bosque y de su campo fértil?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10:18, à quoi sont comparés la forêt et le champ après avoir été consumés par le feu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כִּמְסֹ֥ס נֹסֵֽס׃</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sera comme d'un malade, qui tombe en défaillance.</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vendrá a ser como abanderado en derrota.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be as when a sick man wastes away.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10:31, What city has fled ?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10:31, ¿qué ciudad se alborotó?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10:31, Quelle ville a fui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נָדְדָ֖ה מַדְמֵנָ֑ה</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Madména se disperse,</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Madmena se alborotó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Madmenah has fled,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what will the Lord do to the River with His mighty wind?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¿qué hará Jehová con el río con el poder de su aliento?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que fera L'Éternel au fleuve avec son vent puissant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עַל־הַנָּהָ֖ר בַּעְיָ֣ם רוּח֑וֹ</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lèvera sa main sur le fleuve,</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levantará su mano sobre el río;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shake His fist over the River,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11:11, what words describe the way the Lord will recover the remnant of His people who are left?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11:11, ¿qué palabras describen la manera en que Jehová recuperará el resto de su pueblo que aún quede?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11:11, quels mots décrivent la manière dont le Seigneur récupérera le reste de son peuple qui reste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יוֹסִ֨יף אֲדֹנָ֤י ׀ שֵׁנִית֙ יָד֔וֹ</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étendra une seconde fois sa main,</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Jehová alzará otra vez su mano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shall set His hand again the second time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11:11, what will the Lord do again the second time when the Root of Jesse stands as a banner?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11:11, ¿qué volverá a hacer Jehová otra vez cuando la raíz de Isaí esté parada como bandera?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11:11, que fera le Seigneur une deuxième fois lorsque la racine de Jessé se dressera comme une bannière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מִגֵּ֣זַע יִשָׁ֑י</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tronc d'Isaï,</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tronco de Isaí;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stem of Jesse,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לִקְנ֖וֹת אֶת־ שְׁאָ֣ר עַמּ֑וֹ אֲשֶׁ֣ר יִשָּׁאֵר֩</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racheter le reste de son peuple,</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recobrar el resto de su pueblo que aún quede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recover the remnant of His people who are left,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in addition to Israel whom will he gather?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además de Israel, ¿a quiénes reunirá?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en plus d’Israël, qui rassemblera-t-il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וּנְפֻצ֤וֹת יְהוּדָה֙ יְקַבֵּ֔ץ</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recueillera les dispersés de Juda,</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reunirá a los esparcidos de Judá.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gather together the dispersed of Judah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what 3 animals will lie down together in addition to the leopard and the young goat?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¿qué tres animales se acostarán juntos, además del leopardo y el cabrito?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quels sont les trois animaux qui se coucheront ensemble en plus du léopard et du chevreau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וְעֵ֨גֶל וּכְפִ֤יר וּמְרִיא֙ יַחְדָּ֔ו</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veau, le lionceau, et le bétail qu'on engraisse, seront ensemble,</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becerro, el león y la bestia doméstica andarán juntos,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calf and the young lion and the fatling together;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10:25, Besides the indignation, what else will cease ?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10:25, además del furor de Jehová, ¿qué otra cosa se acabará?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10:25, Outre l’indignation, quoi d’autre cessera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וְאַפִּ֖י עַל־תַּבְלִיתָֽם׃</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ma colère se tournera contre lui pour l'anéantir.</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mi enojo, para destrucción de ellos.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will My anger in their destruction."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10:25, what will cease ?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10:25 ¿qué se acabará?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10:25, qu’est-ce qui cessera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וְכָ֣לָה זַ֔עַם</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châtiment cessera,</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acabará mi furor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indignation will cease,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in addition to Judah whom will he assemble?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además de Judá, ¿a quiénes reunirá?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en plus de Juda, qui rassemblera-t-il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several impossible things are mentioned.  What does it say about a staff?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se mencionan varias cosas imposibles. ¿Qué dice sobre la vara?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plusieurs choses impossibles sont mentionnées. Que dit-on à propos du bâton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וְאָסַ֖ף נִדְחֵ֣י יִשְׂרָאֵ֑ל</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rassemblera les exilés d'Israël,</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juntará los desterrados de Israel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assemble the outcasts of Israel,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10:25, When will the indignation cease ?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10:25, ¿cuándo acabará le furor de Jehová?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10:25, Quand cessera l’indignation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כִּי־ע֖וֹד מְעַ֣ט מִזְעָ֑ר</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encore un peu de temps,</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de aquí a muy poco tiempo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yet a very little while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what shall grow out of the roots of Jesse?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¿qué retoñará de las raíces de Isaí?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 poussera-t-il des racines d’Isaï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וְנֵ֖צֶר מִשָּׁרָשָׁ֥יו יִפְרֶֽה׃</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rejeton naîtra de ses racines.</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vástago retoñará de sus raíces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Branch shall grow out of his roots.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what will be destroyed because of the anointing oil ?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¿qué se pudrirá por cuanto tú eres mi ungido?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qu'est-ce que la graisse va éclater?</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וְחֻבַּ֥ל עֹ֖ל</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fera éclater le joug.</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yugo se pudrirá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yoke will be destroyed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who will the Rod or Branch judge with righteousness?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¿a quién juzgará la vara con justicia?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qui la Verge ou le Germe jugera-t-il avec justice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דַּלִּ֔ים</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pauvres avec équité,</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pobres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judge the poor,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The Lord of hosts will stir up a scourge for the Assyrian like the slaughter of Midian at what place ?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¿en qué lugar levantará Jehová de los ejércitos el látigo contra Asiria, como la matanza de Madián?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le Seigneur des armées suscitera un fléau contre l'Assyrien comme le massacre de Madian à quel endroit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כְּהָרִ֥ים מַטֶּ֖ה לֹא־עֵֽץ׃</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si le bâton soulevait celui qui n'est pas du bois!</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si levantara la vara al que no es un leño!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as if a staff could lift up, as if it were not wood!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בְּצ֣וּר עוֹרֵ֑ב</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rocher d'Oreb;</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peña de Oreb,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rock of Oreb;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Where will the desolation come from ?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¿De dónde vendrá el desastre?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10:3, D’où viendra la désolation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וּלְשׁוֹאָ֖ה מִמֶּרְחָ֣ק תָּב֑וֹא</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la ruine qui du lointain fondra sur vous?</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llegue de lejos el desastre?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the desolation which will come from afar?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10:9, what is Hamath compared to ?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10:9, ¿con qué se compara Hamat?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10:9, à quoi Hamath est-elle comparée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כְאַרְפַּד֙ חֲמָ֔ת</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N'en a-t-il pas été de Hamath comme d'Arpad?</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Hamat como Arfad,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not Hamath like Arpad?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2025-11-12T13:57:48Z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