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is told to go to a nation tall and smooth of skin?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¿a quién se le dice que vaya a la nación de elevada estatura y piel brillante?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à qui est-il demandé d’aller vers une nation grande et à la peau lisse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 מַלְאָכִ֣ים קַלִּ֗ים</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Allez, messagers rapides, vers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Id, mensajeros veloces,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"Go, swift messengers,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Egyptian go?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egipcios?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l’Égyptien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בְּאַשּׁ֑וּר</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en Assyrie,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egipcios en Asiria;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 into Assyria,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Who will be troubled of soul?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¿quiénes se afligirán?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Qui sera troublé dans son âme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כָּל־עֹ֥שֵׂי שֶׂ֖כֶר</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mercenaires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hacen viveros para peces.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who make wages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four or five olives in what part of the tree?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cuatro o cinco frutos en ¿qué parte del árbol?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quatre ou cinq olives dans quelle partie de l’arbre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the people tall and smooth of skin had been terrible for how long?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¿por cuánto tiempo el pueblo de elevada estatura y piel brillante había sido terrible?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les gens grands et à la peau lisse ont-ils été terribles pendant combien de temps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וּמֵעַ֥ם נוֹרָ֖א מִן־ה֣וּא וָהָ֑לְאָה</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redoutable depuis qu'il existe,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pueblo siempre temible,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from a people terrible from their beginning onward,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who gathers heads of grain in what valley?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 alguien que recoge espigas ¿en qué valle?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celle de quelqu’un qui ramasse des épis dans quelle vallée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בְּעֵ֥מֶק רְפָאִֽים׃</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vallée de Rephaïm.</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valle de Refaim.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Valley of Rephaim.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what kind of king was going to rule over the Egyptians?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clase de rey iba a gobernar a los egipcios?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quel genre de roi allait régner sur les Égyptiens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וּמֶ֤לֶךְ עַז֙ יִמְשָׁל־בָּ֔ם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roi cruel dominera sur eux,</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rey violento se enseñoreará de ellos»,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fierce king will rule over them,"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small region's inhabitants that is smaller than a city will fight against each other?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en su entorno cercano?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dans quelle petite région spécifique, plus petite qu’une ville, les habitants se battront-ils les uns contre les autres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בְּרֵעֵ֑הוּ</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ami contre ami,</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contra su prójimo;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against his neighbor,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there will be no work for Egypt which what four things may do? (4 points)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cuatro cosas no aprovechará a Egipto? (4 puntos)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19:15, il n'y aura pas de travail pour l'Égypte, alors quelles quatre choses peuvent faire ? (4 points)</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יַעֲשֶׂ֛ה רֹ֥אשׁ וְזָנָ֖ב כִּפָּ֥ה וְאַגְמֽוֹן׃ ס</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font la tête et la queue, La branche de palmier et le roseau.</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cosa que haga la cabeza o la cola, la rama o el junco.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 head or tail, Palm branch or bulrush, may do.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and Assyria the work of My hands", what does he call Israel?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y Asiria, obra de mis manos», ¿cómo llamará él a Israel?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dit : « Béni soit l’Égypte, mon peuple, et l’Assyrie, ouvrage de mes mains », comment appelle-t-il Israël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וְנַחֲלָתִ֖י יִשְׂרָאֵֽל׃ ס</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Israël, mon héritage!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Israel, mi heredad».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Israel My inheritance."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God will rebuke the nations that will do what?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harán los pueblos que Dios reprenderá?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Dieu réprimandera les nations qui feront quoi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לְאֻמִּ֗ים כִּשְׁא֞וֹן מַ֤יִם רַבִּים֙ יִשָּׁא֔וּן</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grondent comme grondent les grandes eaux...</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harán estrépito como el ruido de muchas aguas;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nations will rush like the rushing of many waters;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the children of Israel had not been mindful of the Rock of their stronghold, they would plant what kind of plants in addition to setting out foreign seedlings?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 cuanto no te acordaste de la roca de tu refugio, ¿qué plantarás además de sarmiento extraño?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les enfants d’Israël n’avaient pas pensé au Rocher de leur forteresse, quel genre de plantes allaient-ils planter en plus de planter des semis étrangers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תִּטְּעִי֙ נִטְעֵ֣י נַעֲמָנִ֔ים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tu as fait des plantations d'agrément,</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tu plantarás plantas hermosas,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you will plant pleasant plants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Egypt will be afraid and fear. What words describe when this will be?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Egipto temblará lleno de miedo. ¿Qué palabras describen cuándo ocurrirá esto?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l'Égypte sera effrayée et craintive. Quels mots décrivent ce moment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Why were the strong cities of Jacob going to be as a forsaken bough and an uppermost branch?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¿por qué las ciudades fortificadas fueron dejadas como los frutos que quedan en los renuevos y en las ramas?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pourquoi les villes fortes de Jacob seraient-elles comme un rameau abandonné et une branche supérieure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עָזְב֔וּ מִפְּנֵ֖י בְּנֵ֣י יִשְׂרָאֵ֑ל</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Abandonnés devant les enfants d'Israël:</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cuales fueron dejados a causa de los hijos de Israel;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they left because of the children of Israel;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He would give the Egyptians over to what kind of master?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¿a qué clase de amo dijo Jehová que entregaría a Egipto?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qu’il livrerait les Égyptiens à quel genre de maître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בְּיַ֖ד אֲדֹנִ֣ים קָשֶׁ֑ה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les mains d'un maître sévère;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manos de un amo duro,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Into the hand of a cruel master,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is told to go to a people that is described as what from their beginning onward?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describe al pueblo al que deben ir los mensajeros veloces?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des messagers rapides sont chargés d'aller vers un peuple qui est décrit comme tel depuis son commencement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what two things did the Lord say he would do?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le dijo a Isaías que tomaría Su descanso, y ¿desde dónde miraría?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quelles sont les deux choses que le Seigneur a dit qu’il ferait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׳אֶשְׁקוֹטָה׳ ״אֶשְׁקֳטָ֖ה״ וְאַבִּ֣יטָה בִמְכוֹנִ֑י</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regarde tranquillement de ma demeure,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estaré quieto y los miraré desde mi morada,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take My rest, And I will look from My dwelling place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19:6,what two types of plants will wither? (2 points)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¿cuáles dos tipos de plantas se marchitarán? (2 puntos)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quels sont les deux types de plantes qui se faneront ? (2 points)</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קָנֶ֥ה וָס֖וּף קָמֵֽלוּ׃</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joncs et les roseaux se flétriront.</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caña y el junco serán cortados.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reeds and rushes will wither.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nation's inhabitants will fight against each other?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nación lucharán entre sí?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nation se battront les uns contre les autres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וְסִכְסַכְתִּ֤י מִצְרַ֙יִם֙ בְּמִצְרַ֔יִם</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J'armerai l'Égyptien contre l'Égyptien,</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a egipcios contra egipcios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set Egyptians against Egyptians;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blows a trumpet, how does this affect all the inhabitants of the world?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toca una trompeta, ¿cómo afecta esto a todos los habitantes del mundo?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sonnera de la trompette, quel effet cela aura-t-il sur tous les habitants du monde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תִּשְׁמָֽעוּ׃ ס</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hear it.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on that day their fortified cities will be as a forsaken bough, and what else?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sus ciudades fortificadas serán como los frutos que quedan en los renuevos, ¿y en qué más?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ce jour-là, leurs villes fortifiées seront comme un rameau abandonné, et quoi d’autre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וְהָ֣אָמִ֔יר</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cime des montagnes,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las ramas,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an uppermost branch,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אֶל־עַ֥ם נוֹרָ֖א מִן־ה֣וּא וָהָ֑לְאָה</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ce peuple redoutable depuis qu'il existe,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pueblo siempre temible,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people terrible from their beginning onward,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The wise counselors of what ruler said, "I am the son of the wise"?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¿a quién dicen los prudentes consejeros: «Yo soy hijo de los sabios»?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les sages conseillers de quel dirigeant ont dit : « Je suis le fils du sage »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תֹּאמְר֣וּ אֶל־פַּרְעֹ֔ה</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Comment osez-vous dire à Pharaon:</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diréis al faraón: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do you say to Pharaoh,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will the birds of prey eat the remaining grapes that God would leave in the land?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comerán las aves de rapiña las uvas restantes que Jehová dejaría en la tierra?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oiseaux de proie mangeront-ils les raisins restants que Dieu laisserait dans le pays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וְקָ֤ץ עָלָיו֙ הָעַ֔יִט</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oiseaux de proie passeront l'été sur leurs cadavres,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tendrán el verano las aves,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birds of prey will summer on them,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After God destroys the counsel of Egypt, what four things will they consult?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después de que Jehová destruya el consejo de Egipto, ¿qué cuatro cosas consultarán?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après que Dieu aura détruit le conseil de l’Égypte, quelles sont les quatre choses qu’ils consulteront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וְדָרְשׁ֤וּ אֶל־הָֽאֱלִילִים֙ וְאֶל־הָ֣אִטִּ֔ים וְאֶל־הָאֹב֖וֹת וְאֶל־הַיִּדְּעֹנִֽים׃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consultera les idoles et les enchanteurs, Ceux qui évoquent les morts et ceux qui prédisent l'avenir.</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consultarán a sus imágenes, a sus hechiceros, a sus evocadores y a sus adivinos.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consult the idols and the charmers, The mediums and the sorcerers.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are fools?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¿Quiénes son los necios?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sont les fous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אַךְ־אֱוִלִים֙ שָׂ֣רֵי צֹ֔עַן</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ne sont que des insensés,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son necios los príncipes de Zoán;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 princes of Zoan are fools;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 will look to whom in that day?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mirará el hombre en aquel día?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vers qui l’homme se tournera-t-il en ce jour-là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Woe to the multitude of many people who make a noise like what?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hará ruido esa multitud de pueblos?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Malheur à la multitude du peuple nombreux qui fait du bruit comme quoi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יִשְׁעֶ֥ה הָאָדָ֖ם עַל־עֹשֵׂ֑הוּ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l'homme regardera vers son créateur,</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mirará el hombre a su Hacedor;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 man will look to his Maker,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Lord mingled in the the midst of Egypt?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ha mezclado Jehová en medio de Egipto?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l'Éternel a mêlé au milieu de l'Égypte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מָסַ֥ךְ בְּקִרְבָּ֖הּ ר֣וּחַ עִוְעִ֑ים</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répandu au milieu d'elle un esprit de vertige,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mezcló un espíritu de vértigo en medio de él,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mingled a perverse spirit in her midst;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at or respect what four things? (4 points)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respetará qué tres cosas? (3 puntos)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un homme ne regardera pas ou ne respectera pas quelles sont les quatre choses ? (4 points)</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2400" strike="noStrike" u="none">
                <a:solidFill>
                  <a:srgbClr val="ffff00"/>
                </a:solidFill>
                <a:effectLst/>
                <a:uFillTx/>
                <a:latin typeface="Times New Roman"/>
              </a:rPr>
              <a:t>(iw) He will not look to the altars, The work of his hands; He will not respect what his fingers have made, Nor the wooden images nor the incense altars.</a:t>
            </a:r>
            <a:endParaRPr b="0" lang="en-US" sz="24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Il ne regardera plus vers les autels, Ouvrage de ses mains, Et il ne contemplera plus ce que ses doigts ont fabriqué, Les idoles d'Astarté et les statues du soleil.</a:t>
            </a:r>
            <a:endParaRPr b="0" lang="en-US" sz="28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que hicieron sus manos, ni mirará a lo que hicieron sus dedos, ni a los símbolos de Asera ni a las imágenes del sol.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(en) He will not look to the altars, The work of his hands; He will not respect what his fingers have made, Nor the wooden images nor the incense altars.  </a:t>
            </a:r>
            <a:endParaRPr b="0" lang="en-US" sz="28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Isaiah describes the coming day of harvest as a day of what two things? (2 points)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Isaías describe el próximo día de la cosecha como un día de ¿qué dos cosas? (2 puntos)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Ésaïe décrit le jour de la moisson à venir comme un jour de quelles deux choses ? (2 points)</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נַחֲלָ֖ה וּכְאֵ֥ב אָנֽוּשׁ׃ ס</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moment de la jouissance: Et la douleur est sans remède.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 la angustia y del dolor desesperado.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grief and desperate sorrow.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type of water source would be emptied and dried up?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tipo de fuente de agua agotarán y secarán?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 type de source d’eau serait vidée et asséchée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even though the children of Israel would make their plants grow in the day, and make their seed to flourish, what was going to happen to the harvest?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aunque las harás crecer y harás que su simiente brote de mañana, ¿qué pasará con la cosecha?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même si les enfants d’Israël faisaient croître leurs plantes pendant la journée et faisaient fleurir leurs semences, qu’allait-il arriver à la récolte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כַּהֲמ֥וֹת יַמִּ֖ים יֶהֱמָי֑וּן</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mugissent comme mugit la mer.</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harán ruido como el estruendo del mar!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make a noise like the roar of the seas,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 קָצִ֛יר</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récolte a fui,</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la cosecha será arrebatada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harvest will be a heap of ruins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what is compared to the rushing of mighty waters?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¿con qué se comprara el bramido de muchas aguas?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le ruissellement de quoi est comparé au ruissellement des eaux puissantes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וּשְׁא֣וֹן לְאֻמִּ֔ים</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 tumulte de nations!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ese bramar de naciones,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the rushing of nations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kingdom was going to cease from what city?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ciudad iba a cesar el reino?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dans quelle ville le royaume allait-il cesser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was going to cease from which tribe?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tribu iba a cesar la fortificación?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la forteresse allait cesser à partir de quelle tribu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medium-sized region's inhabitants will fight against each other that is bigger than a neighborhood and smaller than a kingdom?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región de tamaño mediano pelearán entre sí, siendo más grande que un barrio y más pequeña que un reino?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région de taille moyenne se battront les uns contre les autres, plus grande qu'un quartier et plus petite qu'un royaume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בְּעִ֔יר</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Ville contre ville,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contra ciudad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City against city,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will have happened to rivers before the reeds and rushes wither?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les sucederá a los ríos antes de que la caña y el junco sean cortados?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qu’arrivera-t-il aux rivières avant que les roseaux et les joncs ne se dessèchent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Damascus was going to cease from being a what?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Damasco iba a dejar de ser ¿qué?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17:1, Damas allait cesser d’être quoi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וְהֶאֶזְנִ֣יחוּ נְהָר֔וֹת</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rivières seront infectes,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alejarán los ríos,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rivers will turn foul;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of Ephraim, the kingdom of Damascus, and the remnant of Syria were all going to be like what in the future?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la fortificación de Efraín, el reino de Damasco y lo que quede de Siria iban a ser ¿cómo en el futuro?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à quoi ressembleraient la forteresse d’Éphraïm, le royaume de Damas et le reste de la Syrie dans le futur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כִּכְב֤וֹד בְּנֵֽי־יִשְׂרָאֵל֙ יִֽהְי֔וּ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de la gloire des enfants d'Israël,</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la gloria de los hijos de Israel»,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as the glory of the children of Israel,"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how many olives in its most fruitful branches?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las ramas más fructíferas se compara el castigo venidero de Jacob?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combien d’oliviers dans ses branches les plus fructueuses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Zoan and the Princes of Noph are described as being the what of its tribes?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¿cómo son descritos los príncipes de Zoán y los príncipes de Menfis en relación con sus familias?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Ce concept n’est pas présent dans la traduction LSG de ce verset.</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פִּנַּ֥ת שְׁבָטֶֽיהָ׃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son la piedra angular de sus familias.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are the mainstay of its tribes.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like two or three olives that are left where?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dos o tres frutos que quedan ¿dónde?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le châtiment à venir de Jacob à deux ou trois olives qui restent où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When Egypt, Israel, and Assyria join together, what effect will it have in the midst of the land?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¿qué efecto tendrá la unión de Egipto, Israel y Asiria en medio de la tierra?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lorsque l’Égypte, Israël et l’Assyrie s’uniront, quel effet cela aura-t-il au milieu du pays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בְּרָכָ֖ה בְּקֶ֥רֶב הָאָֽרֶץ׃</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ces pays seront l'objet d'une bénédiction.</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bendición en medio de la tierra,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blessing in the midst of the land,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will give what people into the hand of a cruel master?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pueblo entregará Dios en manos de un amo duro?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quel peuple Dieu livrera-t-il entre les mains d’un maître cruel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וְסִכַּרְתִּי֙ אֶת־מִצְרַ֔יִם</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livrerai l'Égypte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Entregaré a Egipto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I will give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there be an altar to the Lord one day?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día un altar a Jehová?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y aura-t-il un jour un autel à l’Éternel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בְּת֖וֹךְ אֶ֣רֶץ מִצְרָ֑יִם</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du pays d'Égypte,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de Egipto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of Egypt,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2025-11-12T13:58:38Z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