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what role did Uzziah, Jotham, Ahaz, and Hezekiah have in common?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¿qué papel tenían en común Uzías, Jotam, Acaz y Ezequías?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quel rôle Ozias, Jotham, Achaz et Ézéchias avaient-ils en commun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וּשְׁמָמָ֖ה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ravagent et détruisent,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asolada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is desolate,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will turn?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volvería?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vers quoi le Seigneur a-t-il dit qu’il se tournerait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יָדִי֙ עָלַ֔יִךְ</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porterai ma main sur toi,</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Volveré mi mano contra ti,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turn My hand against you,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gardens which they have chosen?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huertos que ecogieron?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penseront-ils des jardins qu’ils ont choisis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וְתַ֨חְפְּר֔וּ מֵהַגַּנּ֖וֹת</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rougirez à cause des jardins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sonrojarán los huertos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shall be embarrassed because of the gardens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explanation is given for God not hearing the prayers of a rebellious people?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explicación se da para que Dios no escuche las oraciones de un pueblo rebelde?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 explication est donnée au fait que Dieu n’entend pas les prières d’un peuple rebelle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יְדֵיכֶ֖ם דָּמִ֥ים מָלֵֽאוּ׃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mains sont pleines de sang.</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llenas están de sangre vuestras manos.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hands are full of blood.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receive from the Lord when they come to the mountain of the Lord?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recibir muchas personas de Jehová cuando lleguen al monte de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que beaucoup de gens s’attendront à recevoir du Seigneur lorsqu’ils arriveront à la montagne du Seigneur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וְיֹרֵ֙נוּ֙ מִדְּרָכָ֔יו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nous enseigne ses voies,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nos enseñará sus caminos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teach us His ways,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know how to do when they go up to the mountain of the Lord?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saber hacer muchas personas cuando suban al monte de Jehová?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 s’attendront à savoir faire de nombreuses personnes lorsqu’elles monteront à la montagne du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מַלְכֵ֥י יְהוּדָֽה׃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rois de Juda.</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reyes de Judá.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kings of Judah.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וְנֵלְכָ֖ה בְּאֹרְחֹתָ֑יו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nous marchions dans ses sentiers.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por sus sendas.»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shall walk in His paths."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where is the house of Jacob invited to walk?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¿hacia dónde es invitada a caminar la casa de Jacob?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où la maison de Jacob est-elle invitée à marcher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בְּא֥וֹר יְהוָֽה׃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lumière de l'Éternel!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luz de Jehová.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light of the Lord.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related to when the rebellious people come to appear before Him to trample His courts. What question did He ask?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hizo una pregunta relacionada con el momento en que el pueblo rebelde se presentara ante Él para pisotear Sus atrios. ¿Qué pregunta hizo?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posé une question concernant le moment où les peuples rebelles se présenteraient devant lui pour fouler aux pieds ses parvis. Quelle question a-t-il posée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מִי־בִקֵּ֥שׁ זֹ֛את מִיֶּדְכֶ֖ם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vous demande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pide esto de vuestras manos,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required this from your hand,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five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¿Cuáles son las cinco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quelles sont les cinq choses que Dieu dit à un peuple rebelle de faire, dont les mains sont pleines de sang et dont Dieu n’écoutera pas les prières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לִמְד֥וּ הֵיטֵ֛ב דִּרְשׁ֥וּ מִשְׁפָּ֖ט אַשְּׁר֣וּ חָמ֑וֹץ שִׁפְט֣וּ יָת֔וֹם רִ֖יבוּ אַלְמָנָֽה׃ ס</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Apprenez à faire le bien, recherchez la justice, Protégez l'opprimé; Faites droit à l'orphelin, Défendez la veuve.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aprended a hacer el bien, buscad el derecho, socorred al agraviado, haced justicia al huérfano, amparad a la viuda.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Learn to do good; Seek justice, Rebuke the oppressor; Defend the fatherless, Plead for the widow.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who are God's people?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¿quiénes son el pueblo de Dios?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qui est le peuple de Dieu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maison de Jacob,</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casa de Jacob,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 of Jacob,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who spoke the words in this verse?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¿quién pronunció las palabras de este versículo?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qui a prononcé les paroles de ce verset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a spark?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una chispa?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une étincelle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parle.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habla Jehová: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a hut where?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la hija de Sión es como una cabaña, ¿dónde?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1:8, la fille de Sion est comme une hutte où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 בְמִקְשָׁ֖ה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hutte dans un champ de concombres,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cabaña en melonar,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hut in a garden of cucumbers,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take away?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quitaría?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enlèverait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וְאָסִ֖ירָה כָּל־בְּדִילָֽיִךְ׃</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j'enlèverai toutes tes parcelles de plomb.</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quitaré toda tu impureza.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all your alloy.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do strangers do in the land of God's people?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hacen los extranjeros en la tierra del pueblo de Dios?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 font les étrangers dans le pays du peuple de Dieu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אַדְמַתְכֶ֗ם לְנֶגְדְּכֶם֙ זָרִים֙ אֹכְלִ֣ים אֹתָ֔הּ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étrangers dévorent vos campagnes sous vos yeux,</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delante de vosotros comida por extranjeros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Strangers devour your land in your presence;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the Lord does not delight in the blood of what three animals when offered by his rebellious children?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¿el Señor no se deleita en la sangre de qué tres animales cuando es ofrecida por sus hijos rebeldes?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sont les trois animaux que le Seigneur ne prend pas plaisir à offrir en sacrifice à ses enfants rebelles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וְדַ֨ם פָּרִ֧ים וּכְבָשִׂ֛ים וְעַתּוּדִ֖ים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sang des taureaux, des brebis et des boucs.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sangre de bueyes ni de ovejas ni de machos cabríos.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blood of bulls, Or of lambs or goats.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does God tell the rulers of Sodom to do?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les dice Dios a los gobernantes de Sodoma que hagan?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dit Dieu aux dirigeants de Sodome de faire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וּפֹעֲל֖וֹ לְנִיצ֑וֹץ</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oeuvre comme une étincelle;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hizo, como una chispa;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work of it as a spark;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דְבַר־יְהוָ֖ה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la parole de l'Éternel,</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the word of the Lord,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the rebellious people who required them to trample a specific place.  What place did He ask about?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pidió al pueblo rebelde que pisoteara un lugar específico. ¿Sobre qué lugar preguntó?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demanda au peuple rebelle de fouler aux pieds un lieu précis. De quel lieu s'agit-il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רְמֹ֥ס חֲצֵרָֽי׃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souiller mes parvis?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pisotear mis atrios?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trample My courts?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trees they desired?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árboles que amaron?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ressentiront-ils à propos des arbres qu’ils désiraient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יֵבֹ֔שׁוּ מֵאֵילִ֖ים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aura honte à cause des térébinthes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os avergonzarán las encinas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be ashamed of the terebinth trees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what two places if the Lord of hosts had not left a very small remnant?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¿cómo habría llegado a ser el pueblo de Dios en dos lugares si el Señor de los ejércitos no hubiera dejado un remanente muy pequeño?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à quels deux endroits le peuple de Dieu serait-il devenu semblable si le Seigneur des armées n’avait pas laissé un très petit reste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כִּסְדֹ֣ם הָיִ֔ינוּ לַעֲמֹרָ֖ה דָּמִֽינוּ׃ ס</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serions comme Sodome, Nous ressemblerions à Gomorrhe.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seríamos como Sodoma, semejantes a Gomorra.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would have become like Sodom, We would have been made like Gomorrah.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when speaking to a rebellious people, what did God say His soul hates? (2 points)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al hablar a un pueblo rebelde, ¿qué dijo Dios que su alma odia? (2 puntos)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lorsqu'il s'adressait à un peuple rebelle, qu'est-ce que Dieu a dit que son âme déteste ? (2 points)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eastern ways and what like whom? (2 points)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orientes y ¿qué, cómo quiénes? (2 puntos)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voies orientales et quoi comme qui ? (2 points)</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חָדְשֵׁיכֶ֤ם וּמוֹעֲדֵיכֶם֙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hait vos nouvelles lunes et vos fêtes;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lunas nuevas y vuestras fiestas solemnes;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New Moons and your appointed feasts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has become a harlot?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se ha convertido en ramera?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qu’une prostituée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נֶאֱמָנָ֑ה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Quoi donc! la cité fidèle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la ciudad fiel?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the faithful city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kind of a city?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¿a qué clase de ciudad se parece la hija de Sión?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quel genre de ville ressemble la fille de Sion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כְּעִ֥יר נְצוּרָֽה׃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ville épargnée.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ciudad asolada.»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besieged city.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who will the Lord rebuke?  Be specific.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¿a quién reprenderá Jehová? Sea específico.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qui le Seigneur réprimandera-t-il ? Soyez précis.</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לְעַמִּ֣ים רַבִּ֑ים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L'arbitre d'un grand nombre de peuples.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reprenderá a muchos pueblos.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rebuke many people;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have the princes of the city that was once faithful become? (2 points)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¿en qué se han convertido los gobernantes de la ciudad que una vez fue fiel? (2 puntos)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que sont devenus les princes de la ville qui étaient autrefois fidèles ? (2 points)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סוֹרְרִ֗ים וְחַבְרֵי֙ גַּנָּבִ֔ים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rebelles et complices des voleurs,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rebeldes y cómplices de ladrones.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rebellious, And companions of thieves;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tinder?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estopa?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de l’amadou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וְעֹֽנְנִ֖ים כַּפְּלִשְׁתִּ֑ים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adonnés à la magie comme les Philistins,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agoreros, como los filisteos;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soothsayers like the Philistines,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הֶחָסֹן֙ לִנְעֹ֔רֶת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fort sera comme de l'étoupe,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fuerte será como estopa,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strong shall be as tinder,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words describe how there is no soundness in the health of God's people from sole of the foot even to the head?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tres palabras describen cómo no hay salud sana en el pueblo de Dios desde la planta del pie hasta la cabeza?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quels sont les trois mots qui décrivent comment il n’y a aucune santé saine dans le peuple de Dieu, de la plante du pied jusqu’à la tête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פֶּ֥צַע וְחַבּוּרָ֖ה וּמַכָּ֣ה טְרִיָּ֑ה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sont que blessures, contusions et plaies vives,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herida, hinchazón y podrida llaga;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wounds and bruises and putrefying sores;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what did God do to a rebellious people because they were filled with eastern ways, soothsayers, and pleased with the children of foreigners?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¿qué hizo Jehová con su pueblo por haberse llenado de costumbres traídas del oriente, de agoreros y por pactar con hijos de extranjeros?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qu’a fait Dieu à un peuple rebelle parce qu’il était rempli de voies orientales, de devins et qu’il se plaisait aux enfants des étrangers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נָטַ֗שְׁתָּה עַמְּךָ֙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abandonné ton peuple,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tú has dejado tu pueblo,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forsaken Your people,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Sodom and Gomorrah if the Lord of hosts had not done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el pueblo de Dios habría llegado a ser como Sodoma y Gomorra si el Señor de los ejércitos no hubiera hecho ¿qué?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le peuple de Dieu serait devenu comme Sodome et Gomorrhe si le Seigneur des armées n’avait pas fait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הוֹתִ֥יר לָ֛נוּ שָׂרִ֖יד כִּמְעָ֑ט</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nous eût conservé un faible reste,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nos hubiera dejado un resto pequeño,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Had left to us a very small remnant,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replaced silver?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reemplazado a la plata?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qu’est-ce qui avait remplacé l’argent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כַּסְפֵּ֖ךְ הָיָ֣ה לְסִיגִ֑ים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argent s'est changé en scories,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plata se ha convertido en escorias,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silver has become dross,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what will happen to those who forsake the Lord?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¿qué les sucederá a aquellos que dejan a Jehová?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ceux qui abandonnent le Seigneur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Lord do for the children that rebelled against Him?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hizo el Señor por los hijos que se rebelaron contra Él?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qu’a fait le Seigneur pour les enfants qui se sont rebellés contre lui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יִכְלֽוּ׃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périront.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consumed.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consumed?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consumidos?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sera consumé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וְעֹזְבֵ֥י יְהוָ֖ה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abandonnent l'Éternel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dejan a Jehová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forsake the Lord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he could not endure?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le dijo Dios que no podía soportar?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qu’il ne pouvait pas supporter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לֹא־אוּכַ֥ל אָ֖וֶן וַעֲצָרָֽה׃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puis voir le crime s'associer aux solennités.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puedo sufrir. ¡Son iniquidad vuestras fiestas solemnes!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endure iniquity and the sacred meeting.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what?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estaba lleno de ¿qué costumbres, además de agoreros?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quoi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מָלְאוּ֙ מִקֶּ֔דֶם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qu'ils sont pleins de l'Orient,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están llenos de costumbres traídas del oriente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are filled with eastern ways;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When comparing Israel to an ox and a donkey what does God call Israel?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al comparar a Israel con un buey y un burro, ¿cómo llama Dios a Israel?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lorsqu’il compare Israël à un bœuf et à un âne, comment Dieu appelle-t-il Israël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 לֹ֥א הִתְבּוֹנָֽן׃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 n'a point d'intelligence.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pueblo no tiene conocimiento.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do not consider."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feeling about the blood of bulls, lambs, or goats offered by his rebellious children?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sentimiento de Jehová acerca de la sangre de bueyes, de ovejas, y de machos cabríos ofrecidos por sus hijos rebeldes?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sentiment du Seigneur à l’égard du sang des taureaux, des agneaux ou des boucs offerts par ses enfants rebelles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בָּנִים֙ גִּדַּ֣לְתִּי וְרוֹמַ֔מְתִּי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nourri et élevé des enfants,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«Crié hijos y los engrandecí,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nourished and brought up children,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חָפָֽצְתִּי׃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prends point plaisir</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quiero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do not delight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destroyed together?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a una quebrantados?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tous les rebelles et à tous les pécheurs?</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 פֹּשְׁעִ֛ים וְחַטָּאִ֖ים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ruine atteindra</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los rebeldes y pecadores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of transgressors and of sinners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lodged in the faithful city?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habitó en la ciudad que antes era fiel?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qui logeait dans la ville fidèle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יָלִ֥ין בָּ֖הּ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y habitait,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ella habitó la equidad,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lodged in it,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sentence emphasizes the truth that a people who refuse and rebel will be devoured by the sword?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frase enfatiza la verdad de que un pueblo que no quería y era rebela sería consumidos a espada?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quelle phrase souligne la vérité selon laquelle un peuple qui refuse et se rebelle sera dévoré par l’épée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פִּ֥י יְהוָ֖ה דִּבֵּֽר׃ ס</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bouche de l'Éternel a parlé.</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boca de Jehová lo ha dicho.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mouth of the Lord has spoken.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do rebellious princes not defend?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¿a quién no defienden los gobernantes rebeldes?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les princes rebelles ne défendent-ils pas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יָתוֹם֙ לֹ֣א יִשְׁפֹּ֔טוּ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font pas droit à l'orphelin,</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hacen justicia al huérfano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defend the fatherless,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was the faithful city full of?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¿de qué estaba llena la ciudad fiel?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de quoi était remplie la ville fidèle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a terebinth tree with what kind of leaf?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un pueblo rebelde será como una encina, ¿con qué tipo de hojas?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un térébinthe avec quel genre de feuilles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מְלֵאֲתִ֣י מִשְׁפָּ֗ט</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remplie d'équité,</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 estuvo de justicia,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was full of justice;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two things are asked to listen to this vision?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¿Cuáles son las dos cosas que se piden para escuchar esta visión?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quelles sont les deux choses demandées pour écouter cette vision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שָׁמַ֙יִם֙ וְהַאֲזִ֣ינִי אֶ֔רֶץ</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Cieux, écoutez! terre, prête l'oreille!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cielos, y escucha tú, tierra,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O heavens, and give ear, O earth!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was an abomination to Him?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dijo Dios que era abominación para Él?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être une abomination pour lui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קְטֹ֧רֶת תּוֹעֵבָ֛ה הִ֖יא לִ֑י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en horreur l'encens,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incienso me es abominación.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Incense is an abomination to Me.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 עָלֶ֑הָ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feuillage flétri,</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pierde la hoja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leaf fades,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about who told the rebellious people to trample His courts during a specific time or specific situation. What words are used to describe this time or situation?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preguntó quién ordenó al pueblo rebelde pisotear sus atrios en un momento o situación específicos. ¿Qué palabras se usan para describir este momento o situación?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demandé qui avait ordonné au peuple rebelle de fouler aux pieds ses parvis à un moment ou dans une situation précis. Quels mots sont utilisés pour décrire ce moment ou cette situation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תָבֹ֔אוּ לֵרָא֖וֹת פָּנָ֑י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venez vous présenter devant moi,</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venís a presentaros delante de mí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come to appear before Me,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3 things did God say his people had done?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¿Qué tres cosas dijo Dios que su pueblo había hecho?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trois choses que Dieu a dites à son peuple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מַשְׁחִיתִ֑ים עָזְב֣וּ אֶת־יְהוָ֗ה נִֽאֲצ֛וּ אֶת־קְד֥וֹשׁ יִשְׂרָאֵ֖ל נָזֹ֥רוּ אָחֽוֹר׃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abandonné l'Éternel, ils ont méprisé le Saint d'Israël. Ils se sont retirés en arrière...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¡Dejaron a Jehová, provocaron a ira al Santo de Israel, se volvieron atrás!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forsaken the Lord, They have provoked to anger The Holy One of Israel, They have turned away backward.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will be white as snow?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¿qué dice Jehová que será emblanquecido como la nieve?"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qui sera blanc comme neige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אִם־יִֽהְי֨וּ חֲטָאֵיכֶ֤ם כַּשָּׁנִים֙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vos péchés sont comme le cramoisi,</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vuestros pecados sean como la grana,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your sins are like scarlet,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who was a son of Amoz and how did he receive the word of the Lord?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¿Quién era hijo de Amoz y cómo recibió la palabra del Señor?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qui était le fils d’Amots et comment a-t-il reçu la parole du Seigneur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חֲזוֹן֙ יְשַֽׁעְיָ֣הוּ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Visión de Isaías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vision of Isaiah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desire for more offerings of rams from his rebellious children?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deseo del Señor de recibir más ofrendas de carneros de sus hijos rebeldes?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désir du Seigneur d’obtenir davantage d’offrandes de béliers de la part de ses enfants rebelles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שָׂבַ֛עְתִּי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rassasié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Hastiado estoy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had enough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had the faithful city become?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qué se había convertido la ciudad fiel?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1:21, qu’était devenue la ville fidèle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אֵיכָה֙ הָיְתָ֣ה לְזוֹנָ֔ה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devenue une prostituée!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te has convertido en ramera,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become a harlot!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had become rebellious and companions of thieves?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¿quiénes se habían vuelto rebeldes y compañeros de ladrones?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était devenu rebelle et compagnon de voleurs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שָׂרַ֣יִךְ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chefs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gobernantes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princes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will be embarressed because of which gardens?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huertos se sonrojarán?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à cause de quels jardins seront-ils embarrassés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בְּחַרְתֶּֽם׃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vous faites vos délices;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escogisteis.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chosen.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things had not been done to help care for the wounds, bruises, and putrefying sores in God's people?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son las tres cosas que no se habían hecho para ayudar a curar las heridas, los moretones y las llagas putrefactas en el pueblo de Dios?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quelles sont les trois choses qui n’ont pas été faites pour aider à soigner les blessures, les contusions et les plaies putréfiantes du peuple de Dieu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לֹא־זֹ֙רוּ֙ וְלֹ֣א חֻבָּ֔שׁוּ וְלֹ֥א רֻכְּכָ֖ה בַּשָּֽׁמֶן׃</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n'ont été ni pansées, ni bandées, Ni adoucies par l'huile.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están curadas ni vendadas ni suavizadas con aceite.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not been closed or bound up, Or soothed with ointment.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the health of what to areas of the body did God described when how afflicted his people already were?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¿la salud de qué áreas del cuerpo describió Dios cuando ya estaba tan afligido su pueblo?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quelles sont les zones du corps que Dieu a décrites en termes de santé alors que son peuple était déjà affligé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כָּל־רֹ֣אשׁ לָחֳלִ֔י וְכָל־לֵבָ֖ב דַּוָּֽי׃</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entière est malade, Et tout le coeur est souffrant.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está enferma y todo corazón doliente.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head is sick, And the whole heart faints.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four phrases does God use to describe his people?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¿Cuáles cuatro frases usa Dios para describir a su pueblo?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quatre expressions que Dieu utilise pour décrire son peuple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after thoroughly purging away the dross, what two things did the Lord say he would restore? (2 points)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Después de limpiar completamente la escoria, ¿cuáles dos cosas dijo el Señor que restauraría? (2 puntos)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après avoir complètement purgé les scories, quelles sont les deux choses que le Seigneur a dit qu'il restaurerait ? (2 points)</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שֹׁפְטַ֙יִךְ֙ כְּבָרִ֣אשֹׁנָ֔ה וְיֹעֲצַ֖יִךְ כְּבַתְּחִלָּ֑ה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rétablirai tes juges tels qu'ils étaient autrefois, Et tes conseillers tels qu'ils étaient au commencement.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tus jueces sean como al principio, y tus consejeros como eran antes;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restore your judges as at the first, And your counselors as at the beginning.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not be done with swords?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no se hará con espadas?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ne fera-t-on pas avec des épées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לֹא־יִשָּׂ֨א ג֤וֹי אֶל־גּוֹי֙ חֶ֔רֶב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nation ne tirera plus l'épée contre une autre,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alzará espada nación contra nación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Nation shall not lift up sword against nation,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they not learn anymore?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¿para qué no se adiestrarán más las naciones?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 qu’est-ce qu’ils n’apprendront plus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וְלֹא־יִלְמְד֥וּ ע֖וֹד מִלְחָמָֽה׃ פ</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n'apprendra plus la guerre.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adiestrarán más para la guerra.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shall they learn war anymore.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Isaiah the son of Amoz received a message concerning what two places?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Isaías hijo de Amoz recibió un mensaje acerca de ¿qué dos lugares?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Ésaïe, fils d’Amots, a reçu un message concernant quels deux endroits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עַל־יְהוּדָ֖ה וִירוּשָׁלִָֽם׃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acerca de Judá y de Jerusalén.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Judah and Jerusalem.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shall be ashamed of which terebinth trees?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encinas se avergonzarán?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de quels térébinthes auront-ils honte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חֲמַדְתֶּ֑ם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auxquels vous prenez plaisir,</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amasteis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desired;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גּ֣וֹי חֹטֵ֗א עַ֚ם כֶּ֣בֶד עָוֺ֔ן זֶ֣רַע מְרֵעִ֔ים בָּנִ֖ים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nation pécheresse, au peuple chargé d'iniquités, A la race des méchants, aux enfants corrompus!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gente pecadora, pueblo cargado de maldad, generación de malhechores, hijos depravados!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Alas, sinful nation, A people laden with iniquity, A brood of evildoers, Children who are corrupters!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from Jerusalem?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Jerusalén?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Jérusalem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וּדְבַר־יְהוָ֖ה מִירוּשָׁלִָֽם׃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Jérusalem la parole de l'Éternel.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Jerusalén la palabra de Jehová.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word of the Lord from Jerusalem.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hear a rebellious people even if they do what?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tendría que hacer un pueblo rebelde para que Dios lo escuchara?"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n’entendra pas un peuple rebelle, même s’il fait quoi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כִּֽי־תַרְבּ֥וּ תְפִלָּ֖ה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les prières,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cuando multipliquéis la oración,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though you make many prayers,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happened to their wine?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pasado con su vino?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qu’était-il arrivé à leur vin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סָבְאֵ֖ךְ מָה֥וּל בַּמָּֽיִם׃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vin a été coupé d'eau.</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vino está mezclado con agua.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wine mixed with water.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word is used to describe the condition of the country of Israel?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palabra se utiliza para describir la condición del país de Israel?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 mot est utilisé pour décrire l’état du pays d’Israël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אַרְצְכֶ֣ם שְׁמָמָ֔ה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pays est dévasté,</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está destruida,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country is desolate,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in a vineyard?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¿cómo es la hija de Sión en una viña?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quoi ressemble la fille de Sion dans une vigne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כְּסֻכָּ֣ה בְכָ֑רֶם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restée Comme une cabane dans une vigne,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enramada en viña,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left as a booth in a vineyard,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of how they felt about the children of foreigners. How did they feel about these foreigners?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 ¿Cómo era su relación con los hijos de extranjeros?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à cause de ses sentiments envers les enfants des étrangers. Que ressentaient-ils envers ces étrangers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who is invited to walk in the light of the Lord?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¿quién está invitado a caminar a la luz de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qui est invité à marcher dans la lumière du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Maison de Jacob,</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casa de Jacob,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house of Jacob,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happen with justice?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pasará con el derecho?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qu’adviendra-t-il de la justice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תִּפָּדֶ֑ה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Sion sera sauvée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Sión será rescatada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Zion shall be redeemed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whose cause does not come before the rebellious princes?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¿la causa de quién no llega ante los gobernantes rebeldes?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quelle cause ne vient pas devant les princes rebelles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וְרִ֥יב אַלְמָנָ֖ה לֹֽא־יָב֥וֹא אֲלֵיהֶֽם׃ פ</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cause de la veuve ne vient pas jusqu'à eux.</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llega a ellos la causa de la viuda.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does the cause of the widow come before them.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will be established on the top of the mountains in the latter days?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será confirmado como cabeza de los montes en el final de los tiempos?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Qu’est-ce qui sera établi sur le sommet des montagnes dans la suite des temps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נָכ֨וֹן יִֽהְיֶ֜ה הַ֤ר בֵּית־יְהוָה֙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la montagne de la maison de l'Éternel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monte de la casa de Jehová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mountain of the Lord’s house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what will the city be called after God rids Himself of His adversaries?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¿cómo se llamará la ciudad después de que Dios se libre de sus adversarios?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comment s’appellera la ville après que Dieu se sera débarrassé de ses adversaires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אַחֲרֵי־כֵ֗ן יִקָּ֤רֵא לָךְ֙ עִ֣יר הַצֶּ֔דֶק קִרְיָ֖ה נֶאֱמָנָֽה׃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cela, on t'appellera ville de la justice, Cité fidèle.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te llamarán “Ciudad de justicia”, “Ciudad fiel”.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Afterward you shall be called the city of righteousness, the faithful city."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וּבְיַלְדֵ֥י נָכְרִ֖ים יַשְׂפִּֽיקוּ׃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parce qu'ils s'allient aux fils des étrangers.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pactan con hijos de extranjeros.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are pleased with the children of foreigners.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that has no water?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¿a qué será comparado un pueblo rebelde al que le faltan las aguas?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celui qui n’a pas d’eau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וּֽכְגַנָּ֔ה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jardin</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huerto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garden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the Lord told a rebellious people they they would eat the good of the land if they do what two things? (2 points)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Jehová le dijo a un pueblo rebelde que comería de lo mejor de la tierra si hacía ¿qué dos cosas? (2 puntos)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le Seigneur a dit à un peuple rebelle qu'il mangerait les bonnes choses du pays s'il faisait quelles sont les deux choses ? (2 points)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אִם־תֹּאב֖וּ וּשְׁמַעְתֶּ֑ם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avez de la bonne volonté et si vous êtes dociles,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queréis y escucháis,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are willing and obedient,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was the son of whom??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¿de quién era hijo Isaías?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1:1, Isaïe était le fils de qui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בֶן־אָמ֔וֹץ</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d'Amots,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Amoz,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Amoz,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three phrases describe the one who says he will rid himself of his adversaries because the fatherless and widows are not defended? (3 points)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tres frases describen a quien dice que se librará de sus adversarios porque los huérfanos y las viudas no son defendidos? (3 puntos)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trois phrases qui décrivent celui qui dit qu'il se débarrassera de ses adversaires parce que les orphelins et les veuves ne sont pas défendus ? (3 points)</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נְאֻ֤ם הָֽאָדוֹן֙ יְהוָ֣ה צְבָא֔וֹת אֲבִ֖יר יִשְׂרָאֵ֑ל</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voici ce que dit le Seigneur, l'Éternel des armées, Le Fort d'Israël:</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dice el Señor, Jehová de los ejércitos, el Fuerte de Israel: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says, The Lord of hosts, the Mighty One of Israel,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will rescue the strong and the work of it when they burn?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rescatará al fuerte y su obra cuando estén encendidos juntamente?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sauvera les forts et leur œuvre quand ils brûleront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מְכַבֶּֽה׃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n'y aura personne pour éteindre.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habrá quien apague el fuego.»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shall quench them.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does the Lord ask a rebellious people to do with him? (2 points)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le pide Jehová a un pueblo rebelde que haga con él? (2 puntos)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demande le Seigneur à un peuple rebelle de faire à son égard ? (2 points)</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the strong and the work of it as a spark do together?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harán juntos el fuerte y una chispa?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 feront ensemble le fort et son œuvre comme une étincelle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וּבָעֲר֧וּ שְׁנֵיהֶ֛ם יַחְדָּ֖ו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brûleront l'un et l'autre ensemble,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ambos serán encendidos juntamente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will burn together,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who will be like what kind of plant whose leaf fades?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¿quién será como qué clase de planta cuya hoja se pierde?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qui sera comme quelle sorte de plante dont les feuilles se fanent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תִֽהְי֔וּ כְּאֵלָ֖ה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serez comme un térébinthe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seréis como encina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shall be as a terebinth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did the Lord tell a rebellious people would happen to them if they refuse and rebel?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le dijo Jehová a un pueblo rebelde que les sucedería si no querían y eran rebeldes?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qu’a dit le Seigneur à un peuple rebelle qui lui arriverait s’il refusait et se rebellait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תְּאֻכְּל֔וּ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dévorés par le glaive,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consumidos a espada.»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devoured by the sword";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hear the word of the Lord?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escuche la palabra de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parole du Seigneur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קְצִינֵ֣י סְדֹ֑ם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chefs de Sodome!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¡Príncipes de Sodoma,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rulers of Sodom;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do with dross?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haría con la escoria?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ferait avec les scories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וְאֶצְרֹ֥ף כַּבֹּ֖ר סִיגָ֑יִךְ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fondrai tes scories, comme avec de la potasse,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limpiaré hasta con lejía tus escorias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thoroughly purge away your dross,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לְכוּ־נָ֛א וְנִוָּֽכְחָ֖ה יֹאמַ֣ר יְהוָ֑ה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plaidons! dit l'Éternel.</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luego, dice Jehová, y estemos a cuenta: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now, and let us reason together," Says the Lord,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would be the result if God were to strike His people again?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¿cuál sería el resultado si Dios volviera a herir a su pueblo?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 serait le résultat si Dieu frappait à nouveau son peuple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תּוֹסִ֣יפוּ סָרָ֑ה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vos révoltes?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¿Todavía os rebelaréis?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revolt more and more.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red like crimson shall be as what?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rojos como el carmesí vendrán a ser ¿como qué?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sont rouges comme le cramoisi seront comme quoi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כַּצֶּ֥מֶר יִהְיֽוּ׃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comme la laine.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a ser como blanca lana.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wool.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question did God ask just before indicating that His people would revolt more and more even?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¿qué pregunta hizo Dios justo antes de dicir "¿Todavía os rebelaréis?"?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 question Dieu a-t-il posée juste avant d’indiquer que son peuple se révolterait de plus en plus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מֶ֥ה תֻכּ֛וּ ע֖וֹד</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Quels châtiments nouveaux vous infliger,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qué querréis ser castigados aún?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should you be stricken again?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During the life of which four kings of Judah did Isaiah see visions concerning Judah and Jerusalem?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¿Durante la vida de qué cuatro reyes de Judá vio Isaías visiones acerca de Judá y Jerusalén?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Au cours de la vie de quels quatre rois de Juda Ésaïe a-t-il eu des visions concernant Juda et Jérusalem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בִּימֵ֨י עֻזִּיָּ֧הוּ יוֹתָ֛ם אָחָ֥ז יְחִזְקִיָּ֖הוּ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temps d'Ozias, de Jotham, d'Achaz, d'Ézéchias,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días de Uzías, Jotam, Acaz y Ezequías,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days of Uzziah, Jotham, Ahaz, and Hezekiah,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is the condition of the land of God's people as overthrown by strangers?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¿cuál es la condición de la tierra del pueblo de Dios después de ser conquistada por extraños?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est la condition du pays du peuple de Dieu lorsqu’il est renversé par des étrangers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2025-10-28T23:22:48Z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