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14:12, who is the son of the morning?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14:12, ¿Quién es el hijo de la mañana?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14:12, qui est le fils de l’aurore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יִפּ֥וֹל בֶּחָֽרֶב׃</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tomberont par l'épée.</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caerá a espada.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fall by the sword.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14:7, when the Lord has broken the staff of the wicked, what is at rest?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14:7, cuando quebrantó Jehová el bastón de los impíos, ¿qué es lo que reposa?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14:7, lorsque L'Éternel a brisé le bâton des méchants, qu’est-ce qui est en repos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כָּל־הָאָ֑רֶץ</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 la terre</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la tierra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whole earth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14:25, what did the Lord say he would do on His mountains?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14:25, ¿qué dijo Jehová que haría en sus montes?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14:25, qu’est-ce que L'Éternel a dit qu’il ferait sur ses montagnes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וְעַל־הָרַ֖י אֲבוּסֶ֑נּוּ</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le foulerai aux pieds sur mes montagnes;</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mis montes lo pisotearé;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on My mountains tread him underfoot.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14:4, what clause means about the same as: the oppressor has ceased?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14:4, ¿qué cláusula significa aproximadamente lo mismo que: el opresor ha cesado?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14:4, quelle clause signifie à peu près la même chose que : Eh quoi! le tyran n'est plus!?</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שָׁבְתָ֖ה מַדְהֵבָֽה׃</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L'oppression a cessé!</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¡Cómo ha acabado la ciudad codiciosa de oro!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golden city ceased!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13:20, what 4 things will never happen in Babylon after its destruction?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13:20, ¿cuáles son las 4 cosas que nunca sucederán en Babilonia después de su destrucción?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13:20, quelles sont les 4 choses qui n’arriveront jamais à Babylone après sa destruction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לֹֽא־תֵשֵׁ֣ב לָנֶ֔צַח וְלֹ֥א תִשְׁכֹּ֖ן עַד־דּ֣וֹר וָד֑וֹר וְלֹֽא־יַהֵ֥ל שָׁם֙ עֲרָבִ֔י וְרֹעִ֖ים לֹא־יַרְבִּ֥צוּ שָֽׁם׃</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ff"/>
                </a:solidFill>
                <a:effectLst/>
                <a:uFillTx/>
                <a:latin typeface="Times New Roman"/>
              </a:rPr>
              <a:t>(fr) Elle ne sera plus jamais habitée, Elle ne sera plus jamais peuplée; L'Arabe n'y dressera point sa tente, Et les bergers n'y parqueront point leurs troupeaux.</a:t>
            </a:r>
            <a:endParaRPr b="0" lang="en-US" sz="28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00"/>
                </a:solidFill>
                <a:effectLst/>
                <a:uFillTx/>
                <a:latin typeface="Times New Roman"/>
              </a:rPr>
              <a:t>(es) Nunca más será habitada, ni se morará en ella de generación en generación; no levantará allí su tienda el árabe ni los pastores tendrán allí su majada, </a:t>
            </a:r>
            <a:endParaRPr b="0" lang="en-US" sz="30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ff"/>
                </a:solidFill>
                <a:effectLst/>
                <a:uFillTx/>
                <a:latin typeface="Times New Roman"/>
              </a:rPr>
              <a:t>(en) It will never be inhabited, Nor will it be settled from generation to generation; Nor will the Arabian pitch tents there, Nor will the shepherds make their sheepfolds there.  </a:t>
            </a:r>
            <a:endParaRPr b="0" lang="en-US" sz="26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14:18, who sleep in glory?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14:18, ¿quiénes yacen con honra?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14:18, qui dort dans la gloire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הֵילֵ֣ל בֶּן־שָׁ֑חַר</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Astre brillant, fils de l'aurore!</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Lucero, hijo de la mañana!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Lucifer, son of the morning!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כָּל־מַלְכֵ֥י גוֹיִ֖ם</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rois des nations,</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los reyes de la tierra,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kings of the nations,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"hell" makes who get up from their thrones?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¿quiénes se levantan de sus sillas gracias al seol?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 l’enfer » fait lever ceux qui sont assis sur leur trône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 מַלְכֵ֥י גוֹיִֽם׃</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rois des nations.</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todos los reyes de las naciones.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kings of the nations.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14:25, what will happen the the burden of the Assyrian?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14:25 ¿Qué pasará con la carga del asirio?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14:25, qu’adviendra-t-il du fardeau de l’Assyrien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וְסֻ֨בֳּל֔וֹ מֵעַ֥ל שִׁכְמ֖וֹ יָסֽוּר׃</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fardeau sera ôté de leurs épaules.</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carga será quitada de su hombro.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burden removed from their shoulders.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what does "hell" do for "Babylon" to meet him at his coming in addition to making the kings stand-up from their thrones?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¿qué hace el seol para que “Babilonia” lo reciba en su venida, además de hacer que los reyes se levanten de sus sillas?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que fait « l’enfer » pour que « Babylone » l’accueille à sa venue en plus de faire lever les rois de leurs trônes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עוֹרֵ֨ר לְךָ֤ רְפָאִים֙</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réveille devant toi les ombres,</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despertó a los muertos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stirs up the dead for you,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"hell" stirs up which specific dead people to meet "Babylon"?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¿a qué muertos específicos incita el seol para que recibir a “Babilonia”?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 l’enfer » incite quelles personnes décédées spécifiques à rencontrer « Babylone »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כָּל־עַתּ֣וּדֵי אָ֔רֶץ</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grands de la terre,</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todos los grandes de la tierra,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chief ones of the earth;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what did the son of the morning say he would do on the farthest sides of the north?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¿qué dos cosas dijo el hijo de la mañana que haría en los extremos del norte?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qu’a dit le fils de l’aurore qu’il ferait aux extrémités du nord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14:11, what two things do the kings in "hell" say is brought down to Sheol?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14:11, ¿cuáles son las dos cosas que los reyes del seol dicen que son llevadas al seol?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14:11, quelles sont les deux choses que les rois du séjour des morts disent avoir été amenées au Shéol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וְאֵשֵׁ֥ב בְּהַר־מוֹעֵ֖ד</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m'assiérai sur la montagne de l'assemblée,</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levantaré mi trono y en el monte del testimonio me sentaré,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also sit on the mount of the congregation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14:16, what type of creature is used to describe the one who made the earth tremble, who shook kingdoms?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14:16, ¿qué tipo de criatura se utiliza para describir a Aquel que hizo temblar la tierra y trastornar los reinos?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14:16, quel type de créature est utilisé pour décrire celui qui a fait trembler la terre, qui a ébranlé les royaumes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הֲזֶ֤ה הָאִישׁ֙</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Est-ce là cet homme</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 éste aquel varón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this the man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13:18, what sentence is similar to saying their eye will not spare children?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13:18, ¿qué frase es similar a decir que su ojo no perdonará a los hijos?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13:18, quelle phrase est similaire à celle qui dit : « Leur œil n’épargnera pas les enfants »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וּפְרִי־בֶ֙טֶן֙ לֹ֣א יְרַחֵ֔מוּ</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seront sans pitié pour le fruit des entrailles:</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tendrán compasión del fruto del vientre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have no pity on the fruit of the womb;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the son of the morning said he would sit on the mount of the congregation where?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el hijo de la mañana dijo que se sentaría en el monte del testimonio. ¿dónde?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le fils du matin a dit qu'il s'assiérait sur la montagne de l'assemblée où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בְּיַרְכְּתֵ֥י צָפֽוֹן׃</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l'extrémité du septentrion;</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los extremos del norte;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 the farthest sides of the north;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what is excited to meet "Babylon" once the Lord has broken the staff of the wicked?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¿qué reacción tiene el Seol al encontrarse con Babilonia después de que Jehová quebrantó el bastón de los impíos?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qu'est-ce qui est excité de rencontrer « Babylone » une fois que L'Éternel a brisé le bâton des méchants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שְׁא֗וֹל מִתַּ֛חַת רָגְזָ֥ה לְךָ֖</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séjour des morts s'émeut jusque dans ses profondeurs,</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seol abajo se espantó de ti;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"Hell from beneath is excited about you,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13:18, what will the bows of the Medes do?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13:18, ¿qué harán los arcos de los medos?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13:18, que feront les arcs des Mèdes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הוּרַ֥ד שְׁא֛וֹל גְּאוֹנֶ֖ךָ הֶמְיַ֣ת נְבָלֶ֑יךָ</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Ta magnificence est descendue dans le séjour des morts, Avec le son de tes luths;</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Descendió al seol tu soberbia y el sonido de tus arpas;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pomp is brought down to Sheol, And the sound of your stringed instruments;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וּקְשָׁת֖וֹת נְעָרִ֣ים תְּרַטַּ֑שְׁנָה</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leurs arcs ils abattront les jeunes gens,</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sus arcos derribarán a los jóvenes;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their bows will dash the young men to pieces,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13:13, what will the Lord do to the earth in the day of the Lord's fierce anger?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13:13, ¿qué hará el Señor con la tierra en el día del ardor de su ira?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13:13, que fera L'Éternel à la terre au jour de sa colère ardente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וְתִרְעַ֥שׁ הָאָ֖רֶץ מִמְּקוֹמָ֑הּ</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terre sera secouée sur sa base,</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tierra se moverá de su lugar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earth will move out of her place,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14:22, who says that name and remnant and offspring and posterity will be cut off? Be specific.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14:22, ¿quién dice que el nombre y el sobreviviente, hijo y nieto serán destruidos? Sea específico.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14:22, qui dit que le nom, le reste, la descendance et la postérité seront retranchés ? Soyez précis.</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נְאֻם־יְהוָֽה׃</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13:14, in the day of the Lord's fierce anger, a man will be like a gazelle in what situation?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13:14, en el día del ardor de la ira de Jehová, el hombre será como una gacela: ¿en qué situación?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13:14, au jour de la colère ardente du Seigneur, un homme sera comme une gazelle dans quelle situation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כִּצְבִ֣י מֻדָּ֔ח</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comme une gazelle effarouchée,</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gacela perseguida,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as the hunted gazelle,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14:6, Babylon is described as having struck the people in wrath with what severity?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14:6, se describe que Babilonia herió a los pueblos con furor; ¿con qué más lo hizo?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14:6, Babylone est décrite comme ayant frappé le peuple avec colère avec quelle sévérité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מַכַּ֖ת בִּלְתִּ֣י סָרָ֑ה</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des coups sans relâche,</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llaga permanente,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a continual stroke,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13:17, what words describe how the Medes will feel about certain metals?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13:17, ¿qué palabras describen cómo se sentirán los medos acerca de ciertos metales?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13:17, quels mots décrivent ce que les Mèdes ressentiront à l’égard de certains métaux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14:21, what might the "children" of "Babylon" possess?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14:21, ¿qué podrían poseer los “hijos” de “Babilonia”?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14:21, que pourraient posséder les « enfants » de « Babylone »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אֲשֶׁר־כֶּ֙סֶף֙ לֹ֣א יַחְשֹׁ֔בוּ וְזָהָ֖ב לֹ֥א יַחְפְּצוּ־בֽוֹ׃</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ne font point cas de l'argent, Et qui ne convoitent point l'or.</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no se ocuparán de la plata ni codiciarán oro.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will not regard silver; And as for gold, they will not delight in it.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13:15, in the day of the Lord's fierce anger, who will fall by the sword?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13:15, en el día del ardor de la ira de Jehová ¿quién caerá a espada?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13:15, au jour de la colère ardente du Seigneur, qui tombera par l’épée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וְכָל־הַנִּסְפֶּ֖ה</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tous ceux qu'on saisira</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cualquiera que por ellos sea tomado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everyone who is captured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14:24, what statement means about the same as saying: as I have purposed so it shall stand?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14:24, ¿qué afirmación significa más o menos lo mismo que decir: "se confirmará como lo he determinado"?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14:24, quelle affirmation signifie à peu près la même chose que de dire : comme je l’ai résolu, ainsi cela s’accomplira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אִם־לֹ֞א כַּאֲשֶׁ֤ר דִּמִּ֙יתִי֙ כֵּ֣ן הָיָ֔תָה</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Oui, ce que j'ai décidé arrivera,</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se hará de la manera que lo he pensado;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as I have thought, so it shall come to pass,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what is "hell" does hell do when "Babylon" comes in addition to stirring up the dead for him and getting the kings to stand-up from their thrones?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¿qué hace el seol cuando viene “Babilonia”, además de despertar a los muertos y hacer que los reyes se levanten de sus sillas?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que fait l'enfer lorsque « Babylone » arrive, en plus de remuer les morts pour lui et de faire lever les rois de leurs trônes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לִקְרַ֣את בּוֹאֶ֑ךָ</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t'accueillir à ton arrivée;</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en tu venida salieran a recibirte;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meet you at your coming;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14:24, what statement means about the same as saying: surely, as I have thought, so it shall come to pass?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14:24, ¿qué afirmación significa más o menos lo mismo que decir: "Ciertamente se hará de la manera que lo he pensado"?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14:24, quelle affirmation signifie à peu près la même chose que de dire : certainement, comme je l’ai pensé, ainsi cela arrivera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וְכַאֲשֶׁ֥ר יָעַ֖צְתִּי הִ֥יא תָקֽוּם׃</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que j'ai résolu s'accomplira.</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confirmará como lo he determinado: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 I have purposed, so it shall stand: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before whom will the children of the wicked be dashed to pieces in the day of the Lord?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¿delante de quién serán estrellados los niños de los impíos en el día de Jehová?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devant qui les enfants des méchants seront-ils écrasés au jour du Seigneur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בַּל־יָקֻ֙מוּ֙ וְיָ֣רְשׁוּ אָ֔רֶץ</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Qu'ils ne se relèvent pas pour conquérir la terre,</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no se levanten ni posean la tierra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Lest they rise up and possess the land,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לְעֵֽינֵיהֶ֑ם</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sous leurs yeux,</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ante ellos mismos;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before their eyes;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14:5, who did what do the staff of the wicked and the scepter of the rulers?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14:5, ¿quién hizo qué hacen el bastón de los impíos y el cetro de los señores?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14:5, qui a fait quoi, le bâton des méchants et le sceptre des dominateurs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שָׁבַ֥ר יְהוָ֖ה</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a brisé</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Quebrantó Jehová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has broken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13:14, in the day of the Lord's fierce anger, what will every man do in addition to fleeing to his own land?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13:14, en el día del ardor de la ira de Jehová, ¿qué hará cada hombre además de huir a su tierra?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13:14, au jour de la colère ardente du Seigneur, que fera chaque homme en plus de fuir vers son propre pays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אִ֤ישׁ אֶל־עַמּוֹ֙ יִפְנ֔וּ</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se tournera vers son peuple,</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cual mirará hacia su pueblo,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 man will turn to his own people,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"hell" makes all the kings of the nations do what?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el seol hace que todos los reyes de las naciones hagan ¿qué?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 l’enfer » fait faire quoi à tous les rois des nations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הֵקִים֙ מִכִּסְאוֹתָ֔ם</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fait lever de leurs trônes</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hizo levantar de sus sillas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has raised up from their thrones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14:22, who with what title will rise up against the "children" of "Babylon"?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14:22, ¿quién y con qué título se levantará contra los “hijos” de “Babilonia”?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14:22, qui, avec quel titre, se lèvera contre les « enfants » de « Babylone »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 יְהוָ֣ה צְבָא֑וֹת</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 des armées;</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de los ejércitos,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of hosts,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14:23, who says he will sweep "Babylon" with the broom of destruction?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14:23, ¿quién dice que barrerá “Babilonia” con escobas de destrucción?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14:23, qui dit qu’il balayera « Babylone » avec le balai de la destruction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14:20, Lucifer will not be honored in his death because he did what two things?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14:20, Lucero no será honrado en su muerte porque hizo ¿qué dos cosas?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14:20, Astre brillant ne sera pas honoré dans sa mort parce qu’il a fait quelles deux choses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 יְהוָ֥ה צְבָאֽוֹת׃פ</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 des armées.</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of hosts.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13:19, Babylon is called what in addition to being the beauty of the Chaldeans’ pride?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13:19, ¿cómo se llama Babilonia además de gloria y orgullo de los caldeos?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13:19, comment s'appelle Babylone en plus d'être la beauté de l'orgueil des Chaldéens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צְבִ֣י מַמְלָכ֔וֹת</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l'ornement des royaumes,</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hermosura de reinos,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glory of kingdoms,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what did the son of the morning say he would be above?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¿qué dijo el hijo de la mañana que estaría junto?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qu’a dit le fils de l’aurore qu’il serait au-dessus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מִמַּ֥עַל לְכֽוֹכְבֵי־אֵ֖ל אָרִ֣ים כִּסְאִ֑י</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J'élèverai mon trône au-dessus des étoiles de Dieu;</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lo alto, junto a las estrellas de Dios,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exalt my throne above the stars of God;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14:6, what happens to Babylon?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14:6, ¿qué le sucede a Babilonia?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14:6, qu’arrive-t-il à Babylone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מֻרְדָּ֖ף בְּלִ֥י חָשָֽׂךְ׃</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 poursuivi sans ménagement.</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las perseguía con crueldad.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persecuted and no one hinders.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 the Lord will give you rest from what 3 things?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 ¿de qué 3 cosas te dará Jehová descanso?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 de quelles trois choses L'Éternel vous donnera du repos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מֵֽעָצְבְּךָ֖ וּמֵרָגְזֶ֑ךָ וּמִן־הָעֲבֹדָ֥ה הַקָּשָׁ֖ה אֲשֶׁ֥ר עֻבַּד־בָּֽךְ׃</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Après tes fatigues et tes agitations, Et après la dure servitude qui te fut imposée,</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tu trabajo, de tus temores y de la dura servidumbre en que te hicieron servir,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your sorrow, and from your fear and the hard bondage in which you were made to serve,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the people who used to oppress Israel will be to them?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¿el pueblo que oprimía a Israel será para ellos?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le peuple qui opprimait Israël sera-t-il pour eux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כִּֽי־אַרְצְךָ֥ שִׁחַ֖תָּ עַמְּךָ֣ הָרָ֑גְתָּ</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tu as détruit ton pays, tu as fait périr ton peuple:</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tú destruiste tu tierra, mataste a tu pueblo.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you have destroyed your land And slain your people.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לַעֲבָדִ֖ים וְלִשְׁפָח֑וֹת</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serviteurs et comme servantes;</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siervos y criadas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servants and maids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Lucifer is cast out of his grave like what two things?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¿como qué dos cosas es echado Lucero de su sepulcro?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14:19, Astre brillant est chassé de sa tombe comme deux choses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כְּנֵ֣צֶר נִתְעָ֔ב לְב֥וּשׁ הֲרֻגִ֖ים</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rameau qu'on dédaigne, Comme une dépouille de gens tués</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un vástago abominable, como un vestido de muertos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an abominable branch, Like the garment of those who are slain,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14:20, what group of people shall never be named?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14:20, ¿qué grupo de personas no será nombrado?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14:20, quel groupe de personnes ne sera jamais nommé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לֹֽא־יִקָּרֵ֥א לְעוֹלָ֖ם זֶ֥רַע מְרֵעִֽים׃</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ne parlera plus jamais de la race des méchants.</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será nombrada por siempre la descendencia de los malignos.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brood of evildoers shall never be named.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13:14, in the day of the Lord's fierce anger, what will everyone do in addition to turning to his own people?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13:14, en el día del ardor de la ira de Jehová, ¿qué hará cada uno, además de mirar a su pueblo?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13:14, au jour de la colère ardente du Seigneur, que fera chacun en plus de se tourner vers son propre peuple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וְאִ֥ישׁ אֶל־אַרְצ֖וֹ יָנֽוּסוּ׃</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fuira vers son pays;</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huirá a su tierra.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everyone will flee to his own land.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13:19, Babylon is called what in addition to being the glory of kingdoms?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13:19, ¿cómo se llama a Babilonia además de hermosura de reinos?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13:19, comment s’appelle Babylone en plus d’être la gloire des royaumes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תִּפְאֶ֖רֶת גְּא֣וֹן כַּשְׂדִּ֑ים</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fière parure des Chaldéens,</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gloria y orgullo de los caldeos,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beauty of the Chaldeans’ pride,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14:24, what did the Lord do when he said that he would surely do what he has purposed?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14:24, ¿qué hizo Jehová cuando dijo: "Ciertamente se hará de la manera que lo he pensado"?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14:24, qu’a fait L'Éternel lorsqu’il a dit qu’il ferait certainement ce qu’il avait prévu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 who will the Lord settle in their own land?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 ¿a quién establecerá Jehová en su propia tierra?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 qui L'Éternel établira-t-il dans leur propre pays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נִשְׁבַּ֛ע יְהוָ֥ה צְבָא֖וֹת לֵאמֹ֑ר</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l'a juré, en disant:</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juró diciendo: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has sworn, saying,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14:17, what did Lucifer do the the cities?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14:17, ¿qué hizo Lucero con las ciudades?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14:17, qu’a fait Astre brillant dans les villes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וְעָרָ֣יו הָרָ֑ס</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ravageait les villes,</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asoló sus ciudades,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destroyed its cities,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14:5, What two things has the Lord broken?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14:5, ¿Cuáles dos cosas ha quebrantado Jehová?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14:5, quelles sont les deux choses que L'Éternel a brisées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מַטֵּ֣ה רְשָׁעִ֑ים שֵׁ֖בֶט מֹשְׁלִֽים׃</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bâton des méchants, La verge des dominateurs.</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bastón de los impíos, el cetro de los señores: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staff of the wicked, The scepter of the rulers;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יְרַחֵ֨ם יְהוָ֜ה אֶֽת־יַעֲקֹ֗ב וּבָחַ֥ר עוֹד֙ בְּיִשְׂרָאֵ֔ל</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aura pitié de Jacob, Il choisira encore Israël,</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tendrá piedad de Jacob, de nuevo escogerá a Israel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will have mercy on Jacob, and will still choose Israel,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14:12, from where did Lucifer come?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14:12, ¿desde dónde vino Lucero?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Isaïe 14:12, d’où vient l’Astre brillant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אֵ֛יךְ נָפַ֥לְתָּ מִשָּׁמַ֖יִם</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 voilà tombé du ciel,</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¡Cómo caíste del cielo,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"How you are fallen from heaven,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13:17, who will the Lord bring against the wicked and haughty Babylon?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13:17, ¿a quién traerá Jehová contra los impíos y los soberbios Babilonia?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13:17, qui L'Éternel enverra-t-il contre Babylone la méchante et hautaine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הִנְנִ֛י מֵעִ֥יר עֲלֵיהֶ֖ם אֶת־מָדָ֑י</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j'excite contre eux les Mèdes,</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yo despierto contra ellos a los medos,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I will stir up the Medes against them,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14:22, what summary statement did the Lord of hosts use when saying he would cut off the name, remnant, offspring, and posterity from Babylon?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14:22, ¿qué declaración resumida utilizó Jehová de los ejércitos cuando dijo que cortaría el nombre y el sobreviviente, hijo y nieto de Babilonia?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14:22, quelle déclaration récapitulative L'Éternel des armées a-t-il utilisée lorsqu’il a déclaré qu’il retrancherait le nom, le reste, la descendance et la postérité de Babylone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וְקַמְתִּ֣י עֲלֵיהֶ֔ם</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me lèverai contre eux,</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yo me levantaré contra ellos»,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 will rise up against them,"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14:21, what might the "children" of "Babylon" do across the world?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14:21, ¿qué podrían hacer los “hijos” de “Babilonia” en todo el mundo?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14:21, que pourraient faire les « enfants » de « Babylone » à travers le monde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וּמָלְא֥וּ פְנֵֽי־תֵבֵ֖ל עָרִֽים׃</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remplir le monde d'ennemis! -</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llenen de ciudades la faz del mundo.»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fill the face of the world with cities."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14:22, what 4 things did the Lord say he would do when he rises up against Babylon?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14:22, ¿cuáles fueron las cuatro cosas que dijo Jehová que haría cuando se levantara contra "Babilonia"?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14:22, quelles sont les quatre choses que L'Éternel a dit qu’il ferait lorsqu’il se lèverait contre Babylone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וְהִכְרַתִּ֨י לְבָבֶ֜ל שֵׁ֥ם וּשְׁאָ֛ר וְנִ֥ין וָנֶ֖כֶד</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J'anéantirai le nom et la trace de Babylone, Ses descendants et sa postérité,</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raeré de Babilonia el nombre y el sobreviviente, hijo y nieto»,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cut off from Babylon the name and remnant, And offspring and posterity,"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13:13, what will the Lord do to the heavens in the day of the Lord's fierce anger?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13:13, ¿qué hará Jehová con los cielos en el día del ardor de su ira?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13:13, que fera L'Éternel aux cieux au jour de sa colère ardente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שָׁמַ֣יִם אַרְגִּ֔יז</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j'ébranlerai les cieux,</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haré estremecer los cielos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I will shake the heavens,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14:4, who will speak against whom by saying: How the oppressor has ceased, the golden city ceased? Be specific.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14:4, ¿quién hablará contra quién diciendo: «¡Cómo acabó el opresor! ¡Cómo ha acabado la ciudad codiciosa de oro!»? Sea específico.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14:4, qui parlera contre qui en disant : « Comment l’oppresseur a-t-il cessé, la cité d’or a-t-elle cessé ? » Soyez précis.</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וְנָשָׂ֜אתָ הַמָּשָׁ֥ל הַזֶּ֛ה עַל־מֶ֥לֶךְ בָּבֶ֖ל</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tu prononceras ce chant sur le roi de Babylone,</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pronunciarás este proverbio contra el rey de Babilonia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you will take up this proverb against the king of Babylon,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14:23, the Lord of hosts says he will make "Babylon" a possession for what two things?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14:23, Jehová dice que hará de “Babilonia” una posesión ¿para qué dos cosas?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14:23, L'Éternel des armées dit qu’il fera de « Babylone » une possession pour quelles deux choses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וְשַׂמְתִּ֛יהָ לְמוֹרַ֥שׁ קִפֹּ֖ד וְאַגְמֵי־מָ֑יִם</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J'en ferai le gîte du hérisson et un marécage,</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convertiré en posesión de erizos y en tierra cenagosa.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also make it a possession for the porcupine, And marshes of muddy water;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14:25, what did the Lord say he would break?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14:25, ¿qué dijo Jehová que quebraría?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14:25, qu’est-ce que L'Éternel a dit qu’il briserait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לִשְׁבֹּ֤ר אַשּׁוּר֙ בְּאַרְצִ֔י</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briserai l'Assyrien dans mon pays,</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quebrantaré al asirio en mi tierra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 will break the Assyrian in My land,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13:12, what clause means about the same as saying I will make a mortal more rare than fine gold?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13:12, ¿qué cláusula significa aproximadamente lo mismo que decir: "el oro fino al varón"?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13:12, quelle clause signifie à peu près la même chose que de dire « Je rendrai un mortel plus rare que l’or fin »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וְאָדָ֖ם מִכֶּ֥תֶם אוֹפִֽיר׃</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les rendrai plus rares que l'or d'Ophir.</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más que el oro de Ofir al ser humano.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man more than the golden wedge of Ophir.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13:22, what two sentences describe how soon the prophecy against Babylon will be fulfilled.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13:22, ¿qué dos frases describen cuán pronto se cumplirá la profecía contra Babilonia?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13:22, quelles sont les deux phrases qui décrivent le moment où la prophétie contre Babylone s’accomplira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14:11, what two creatures do the kings in "hell" say are affecting "Babylon"? what are they doing?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14:11, ¿Qué criatura aparece dos veces como señal de juicio contra Babilonia en el Seol? ¿Qué dos cosas hace?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14:11, quelles sont les deux créatures qui, selon les rois du séjour des morts, affectent « Babylone » ? Que font-ils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תַּחְתֶּ֙יךָ֙ יֻצַּ֣ע רִמָּ֔ה וּמְכַסֶּ֖יךָ תּוֹלֵעָֽה׃</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Sous toi est une couche de vers, Et les vers sont ta couverture.</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gusanos serán tu cama y gusanos te cubrirán.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maggot is spread under you, And worms cover you.’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14:4, what clause means about the same as: the golden city has ceased?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14:4, ¿qué cláusula significa aproximadamente lo mismo que: "¡Cómo ha acabado la ciudad codiciosa de oro!"?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14:4, quelle clause signifie à peu près la même chose que : L'oppression a cessé!?</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וְאָמָ֑רְתָּ אֵ֚יךְ שָׁבַ֣ת נֹגֵ֔שׂ</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tu diras: Eh quoi! le tyran n'est plus!</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dirás: «¡Cómo acabó el opresor!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say: "How the oppressor has ceased,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14:23, with what will the Lord of hosts sweep "Babylon"?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14:23, ¿con qué barrerá Jehová a “Babilonia”?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14:23, avec quoi L'Éternel des armées balayera-t-il « Babylone »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וְטֵֽאטֵאתִ֙יהָ֙ בְּמַטְאֲטֵ֣א הַשְׁמֵ֔ד</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 la balaierai avec le balai de la destruction,</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barreré con escobas de destrucción»,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sweep it with the broom of destruction,"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13:14, in the day of the Lord's fierce anger, a man will be like a sheep in what situation?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13:14, en el día del ardor de la ira de Jehová, el hombre será como una oveja: ¿en qué situación?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13:14, au jour de la colère ardente du Seigneur, un homme sera comme un brebis dans quelle situation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וּכְצֹ֖אן וְאֵ֣ין מְקַבֵּ֑ץ</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troupeau sans berger,</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oveja sin pastor,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 a sheep that no man takes up;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 who will join Israel?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 ¿quién se unirá a Israel?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 qui rejoindra Israël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וְנִלְוָ֤ה הַגֵּר֙ עֲלֵיהֶ֔ם</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étrangers se joindront à eux,</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ellos se unirán extranjeros,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strangers will be joined with them,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וְקָר֤וֹב לָבוֹא֙ עִתָּ֔הּ וְיָמֶ֖יהָ לֹ֥א יִמָּשֵֽׁכוּ׃</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temps est près d'arriver, Et ses jours ne se prolongeront pas.</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tiempo está a punto de llegar; no se prolongarán sus días.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Her time is near to come, And her days will not be prolonged."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14:18, where to all the kings of the nations sleep in glory?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14:18, ¿dónde yacen con honra todos los reyes de la tierra?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14:18, où dorment tous les rois des nations dans la gloire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אִ֥ישׁ בְּבֵיתֽוֹ׃</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dans son tombeau.</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en su última morada.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in his own house;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14:17, what did Lucifer not open?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14:17, ¿qué no abrió Lucero?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14:17, qu’est-ce que Astre brillant n’a pas ouvert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אֲסִירָ֖יו לֹא־פָ֥תַח בָּֽיְתָה׃</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ne relâchait point ses prisonniers?</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 sus presos nunca les abrió la cárcel?”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did not open the house of his prisoners?’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14:16, what other three things will be done by those who say something like: is this the man who shook kingdoms?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14:16, ¿qué otras tres cosas harán quienes digan algo como: "¿Es este aquel varón que trastornaba los reinos?"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14:16, quelles sont les trois autres choses que feront ceux qui disent quelque chose comme : est-ce là l’homme qui a ébranlé les royaumes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רֹאֶ֙יךָ֙ אֵלֶ֣יךָ יַשְׁגִּ֔יחוּ אֵלֶ֖יךָ יִתְבּוֹנָ֑נוּ</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te voient fixent sur toi leurs regards, Ils te considèrent attentivement:</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inclinarán hacia ti los que te vean; te contemplarán, diciendo: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see you will gaze at you, And consider you, saying: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14:8, once the Lord has broken the staff of the wicked, what two types of trees will rejoice over them?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14:8, una vez que el Señor haya quebrado el bastón de los impíos, ¿qué dos tipos de árboles se regocijarán por ellos?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14:8, une fois que L'Éternel aura brisé le bâton des méchants, quels sont les deux types d’arbres qui se réjouiront à leur sujet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גַּם־בְּרוֹשִׁ֛ים שָׂמְח֥וּ לְךָ֖ אַרְזֵ֣י לְבָנ֑וֹן</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cyprès même, les cèdres du Liban, se réjouissent</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Aun los cipreses se regocijaron a causa de ti, y los cedros del Líbano,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Indeed the cypress trees rejoice over you, And the cedars of Lebanon,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14:15, the one who said he would be like the Most High is brought to where? Provide both descriptions. (2 points)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14:15, ¿adónde fue llevado aquel que dijo que sería semejante al Altísimo? Proporcione ambas descripciones. (2 puntos)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14:15, où est amené celui qui a dit qu'il serait semblable au Très Haut? Donnez les deux descriptions. (2 points)</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אַ֧ךְ אֶל־שְׁא֛וֹל תּוּרָ֖ד אֶל־יַרְכְּתֵי־בֽוֹר׃</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tu as été précipité dans le séjour des morts, Dans les profondeurs de la fosse.</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tú derribado eres hasta el seol, a lo profundo de la fosa.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you shall be brought down to Sheol, To the lowest depths of the Pit.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14:20, in comparison to all the kings of the nations what will not be done for Lucifer because he destroyed his land and slew his people?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14:20, en comparación con todos los reyes de la tierra, ¿qué no se le hará a Lucero porque destruyó su tierra y mató a su pueblo?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14:20, en comparaison de tous les rois des nations, que ne fera-t-on pas pour Astre brillant parce qu’il a détruit son pays et tué son peuple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 in what day will Israel rule over the people who used to oppress them?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 ¿en qué día gobernará Israel sobre el pueblo que solía oprimiéndolo?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 en quel jour Israël régnera-t-il sur le peuple qui l’opprimait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הָנִ֤יחַ יְהוָה֙ לְךָ֔</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quand l'Éternel t'aura donné du repos,</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día en que Jehová te dé reposo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come to pass in the day the Lord gives you rest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14:14, what did the son of the morning also called Lucifer or Babylon say he would be like?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14:14, ¿cómo dijo que sería el hijo de la mañana, también llamado Lucero, o Babilonia?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14:14, à quoi ressemblerait le fils de l’aurore, également appelé Astre brillant ou Babylone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אֶדַּמֶּ֖ה לְעֶלְיֽוֹן׃</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serai semblable au Très Haut.</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seré semejante al Altísimo.”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be like the Most High.’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14:21, what will be prepared for the "children" of "Babylon"?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14:21, ¿qué estará preparado para los “hijos” de “Babilonia”?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14:21, qu’est-ce qui sera préparé pour les « enfants » de « Babylone »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הָכִ֧ינוּ לְבָנָ֛יו מַטְבֵּ֖חַ</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Préparez le massacre des fils,</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Preparad a sus hijos para el matadero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Prepare slaughter for his children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14:14, what did the son of the morning say he would ascend above?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14:14, ¿sobre qué dijo el hijo de la mañana que sobria?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14:14, qu’est-ce que le fils de l’aurore a dit qu’il monterait au-dessus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אֶעֱלֶ֖ה עַל־בָּ֣מֳתֵי עָ֑ב</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monterai sur le sommet des nues,</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las alturas de las nubes subiré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ascend above the heights of the clouds,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14:25, what will happen to the yoke of the Assyrian?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14:25, ¿qué pasará con el yugo del asirio?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14:25, qu’adviendra-t-il du joug de l’Assyrien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וְסָ֤ר מֵֽעֲלֵיהֶם֙ עֻלּ֔וֹ</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joug leur sera ôté,</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yugo será apartado de ellos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his yoke shall be removed from them,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לֹֽא־תֵחַ֤ד אִתָּם֙ בִּקְבוּרָ֔ה</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n'es pas réuni à eux dans le sépulcre,</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serás contado con ellos en la sepultura,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not be joined with them in burial,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13:15, in the day of the Lord's fierce anger, who will be thrust through?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13:15, en el día del ardor de la ira de Jehová, ¿quién será atravesado?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13:15, au jour de la colère ardente du Seigneur, qui sera transpercé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כָּל־הַנִּמְצָ֖א</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ceux qu'on trouvera</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Cualquiera que sea hallado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who is found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14:7, what 2 qualities describe the whole earth when the Lord has broken the staff of the wicked?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14:7, ¿cuáles son las dos cualidades que describen a toda la tierra cuando Jehová ha quebrado el bastón de los impíos?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14:7, quelles sont les deux qualités qui décrivent la terre entière lorsque L'Éternel a brisé le bâton des méchants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נָ֥חָה שָׁקְטָ֖ה</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jouit du repos et de la paix;</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está en reposo y en paz.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at rest and quiet;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13:18, what sentence is similar to saying they will have no pity on the fruit of the womb?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13:18, ¿qué frase es similar a decir que no tendrán compasión del fruto del vientre?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13:18, quelle phrase est similaire à celle qui dit qu’ils n’auront pas pitié du fruit des entrailles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עַל־בָּנִ֖ים לֹֽא־תָח֥וּס עֵינָֽם׃</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 oeil n'épargnera point les enfants.</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su ojo perdonará a los hijos.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eye will not spare children.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what will happen to the children of the wicked before their eyes in the day of the Lord?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¿qué sucederá con los niños de los impíos ante ellos mismos en el día de Jehová?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qu’arrivera-t-il aux enfants des méchants sous leurs yeux au jour du Seigneur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יְרֻטְּשׁ֖וּ</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écrasés</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estrellados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will be dashed to pieces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13:12, what clause means about the same as saying a man will be more rare than the golden wedge of Ophir?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13:12, ¿qué cláusula significa aproximadamente lo mismo que decir que: "más que el oro de Ofir al ser humano"?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13:12, quelle clause signifie à peu près la même chose que de dire qu’un homme sera plus rare que le lingot d’or d’Ophir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אוֹקִ֥יר אֱנ֖וֹשׁ מִפָּ֑ז</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rendrai les hommes plus rares que l'or fin,</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Haré más precioso que el oro fino al varón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make a mortal more rare than fine gold,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13:13, what phrase is similar to saying in the day of the wrath of the Lord of host?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13:13, ¿qué frase es similar a decir: "en el dia por la indignación de Jehová de los ejércitos"?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13:13, quelle expression est similaire à celle qui dit « au jour de la colère de l’Éternel des armées »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14:18, how many of the kings of the nations sleep in glory?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14:18, ¿cuántos reyes de la tierra yacen con honra?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14:18, combien de rois des nations dorment dans la gloire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כֻּלָּ֑ם</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oui, tous,</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ellos,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of them,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14:10, who will say to whom something like have you become like us?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14:10, ¿quién le dirá a quién: "llegaste a ser como nosotros?"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14:10, qui dira à qui quelque chose de semblable est-il devenu semblable à nous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כֻּלָּ֣ם יַֽעֲנ֔וּ וְיֹאמְר֖וּ אֵלֶ֑יךָ</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prennent la parole pour te dire:</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ellos darán voces y te dirán: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all shall speak and say to you: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14:17, what did Lucifer do the the world?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14:17, ¿qué le hizo Lucero al mundo?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14:17, qu’a fait Astre brillant au monde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שָׂ֥ם תֵּבֵ֛ל כַּמִּדְבָּ֖ר</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réduisait le monde en désert,</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puso el mundo como un desierto,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made the world as a wilderness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14:21, in addition to what the "children" might do, why is slaughter prepared for them?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14:21, además de lo que los “hijos” pudieran hacer, ¿por qué se prepara un matadero para ellos?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14:21, en plus de ce que les « enfants » pourraient faire, pourquoi un massacre est-il préparé pour eux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בַּעֲוֺ֣ן אֲבוֹתָ֑ם</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cause de l'iniquité de leurs pères!</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maldad de sus padres;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of the iniquity of their fathers,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13:22, what will hyenas do in Babylon?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13:22, ¿qué harán las hienas en Babilonia?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13:22, que feront les chacals à Babylone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וְעָנָ֤ה אִיִּים֙ בְּאַלְמנוֹתָ֔יו</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chacals hurleront dans ses palais,</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sus palacios aullarán las hienas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hyenas will howl in their citadels,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וּבְי֖וֹם חֲר֥וֹן אַפּֽוֹ׃</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jour de son ardente fureur.</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día del ardor de su ira.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the day of His fierce anger.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the son of the morning is cut down to the ground because he said he would sit higher than the stars of God. Where did he say this?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el hijo de la mañana fue derribado a tierra porque dijo: "Subiré al cielo. En lo alto, junto a las estrellas de Dios,". ¿En qué lo dijo?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le fils de l'aurore est abattu parce qu'il a dit qu'il s'assiérait plus haut que les étoiles de Dieu. Où a-t-il dit cela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וְאַתָּ֞ה אָמַ֤רְתָּ בִֽלְבָבְךָ֙</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disais en ton coeur:</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que decías en tu corazón: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said in your heart: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14:6, Babylon is described as doing what in anger?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14:6, ¿qué se describe que hizo Babilonia con ira?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14:6, que décrit Babylone comme faisant avec colère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רֹדֶ֤ה בָאַף֙ גּוֹיִ֔ם</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Celui qui dans sa colère subjuguait les nations,</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que se enseñoreaba de las naciones con ira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who ruled the nations in anger,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14:8, what will the cypress and ceders of Lebanon say once the Lord has broken the staff of the wicked?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14:8, ¿qué dirán los cipreses y los cedros del Líbano una vez que Jehová haya quebrado el bastón de los impíos?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14:8, que diront les cyprès et les cèdres du Liban une fois que L'Éternel aura brisé le bâton des méchants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מֵאָ֣ז שָׁכַ֔בְתָּ לֹֽא־יַעֲלֶ֥ה הַכֹּרֵ֖ת עָלֵֽינוּ׃</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ta chute: Depuis que tu es tombé, personne ne monte pour nous abattre.</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diciendo: “Desde que tú pereciste, no ha subido cortador contra nosotros.”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Saying, ‘Since you were cut down, No woodsman has come up against us.’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14:6, Babylon is described as having done what with a continual stroke?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14:6, se describe a Babilonia como la que hizo ¿qué con llaga permanente?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14:6, que Babylone a-t-elle fait en infligeant des coups sans relâche?</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מַכֶּ֤ה עַמִּים֙ בְּעֶבְרָ֔ה</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Celui qui dans sa fureur frappait les peuples,</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que hería a los pueblos con furor,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who struck the people in wrath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13:15, in the day of the Lord's fierce anger, what will happen to everyone who is captured?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13:15, en el día del ardor de la ira de Jehová, ¿qué sucederá con cualquiera que por ellos sea tomado?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13:15, au jour de la colère ardente du Seigneur, qu’arrivera-t-il à tous ceux qui seront capturés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2025-10-28T23:29:50Z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