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who accuses the daughters of Zion because they are haughty?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¿quién acusa a las hijas de Sión porque se ensoberbecen?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qui accuse les filles de Sion parce qu’elles sont hautaines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כִּֽי־יִתְפֹּ֨שׂ אִ֤ישׁ בְּאָחִיו֙</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ira jusqu'à saisir son frère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alguno tome de la mano a su hermano,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a man takes hold of his brother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two places will be desired to try to escape the terror of the Lord?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¿cuáles son los dos lugares que desearemos tratar de escapar de la presencia formidable de Jehová?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quels sont les deux endroits que l’on désirera pour tenter d’échapper à la terreur du Seigneur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לָבוֹא֙ בְּנִקְר֣וֹת הַצֻּרִ֔ים וּבִסְעִפֵ֖י הַסְּלָעִ֑ים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entreront dans les fentes des rochers Et dans les creux des pierres,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meterá en las hendiduras de las rocas y en las cavernas de las peñas,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go into the clefts of the rocks, And into the crags of the rugged rocks,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3:5, when the Lord takes away the honorable, how will people interact with each other?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3:5, ¿donde será la violencia de unos contra otros?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3:5, lorsque le Seigneur enlèvera les honorables, comment les gens interagiront-ils les uns avec les autres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וְנִגַּ֣שׂ הָעָ֔ם</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réciprocité d'oppression parmi le peuple;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 el pueblo brotará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will be oppressed,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where will a man and his brother be when he tries to convince him to be the ruler?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¿A qué hermano tomará un hombre de la mano para preguntarle si quiere ser su gobernante?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où seront un homme et son frère lorsqu’il essaiera de le convaincre de devenir le dirigeant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בֵּ֣ית אָבִ֔יו</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maison paternelle: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familia de su padre,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house of his father,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3:8, the tongue and the doings of Judah and Jerusalem are against whom?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3:8, ¿por qué han caído Jerusalén y Judá, y contra qué dos cosas estaban en contra de Jehová?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3:8, la langue et les actions de Juda et de Jérusalem sont dirigées contre qui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אֶל־יְהוָ֔ה</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contre l'Éternel,</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han sido contra Jehová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against the Lord,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branding will replace what?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será reemplazado por cicatriz de fuego?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3:24, le branding remplacera quoi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dit:</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Asimismo dice Jehová: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says: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 יֹֽפִי׃</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de beauté.</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vez de hermosura.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instead of beauty.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what two types of military defense constructions will be brought low in the day of the Lord?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¿cuáles dos tipos de construcciones de defensa militar serán abatidos en el día de Jehová?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quels sont les deux types de constructions de défense militaire qui seront abattues au jour du Seigneur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כָּל־מִגְדָּ֣ל גָּבֹ֑הַ וְעַ֖ל כָּל־חוֹמָ֥ה בְצוּרָֽה׃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toutes les hautes tours, Et contre toutes les murailles fortifiées;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toda torre alta y sobre todo muro fortificado;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every high tower, And upon every fortified wall;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3:5, when the Lord takes away the honorable, who will oppress the people? Provide all 4 descriptions. (4 points)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3:5, cuando el Señor despoja a los honorables, ¿que brotará entre el pueblo? Proporcione las 4 descripciones. (4 puntos)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3:5, lorsque le Seigneur enlèvera les honorables, qui opprimera le peuple ? Donnez les quatre descriptions. (4 points)</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בְּאִ֖ישׁ וְאִ֣ישׁ בְּרֵעֵ֑הוּ יִרְהֲב֗וּ הַנַּ֙עַר֙ בַּזָּקֵ֔ן וְהַנִּקְלֶ֖ה בַּנִּכְבָּֽד׃</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L'un opprimera l'autre, chacun son prochain; Le jeune homme attaquera le vieillard, Et l'homme de rien celui qui est honoré.</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violencia de unos contra otros, cada cual contra su vecino; el joven se levantará contra el anciano, y el plebeyo contra el noble.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one by another and every one by his neighbor; The child will be insolent toward the elder, And the base toward the honorable."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what land features that are lifted up will be brought low in the day of the Lord?  (2 points)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¿qué características del terreno que son elevadas serán humilladas en el día de Jehová? (2 puntos)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2:14, quelles caractéristiques du territoire qui sont élevées seront abaissées au jour du Seigneur ? (2 points)</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כָּל־הֶהָרִ֣ים הָרָמִ֑ים וְעַ֖ל כָּל־הַגְּבָע֥וֹת</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toutes les hautes montagnes, Et contre toutes les collines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todos los montes altos y sobre todos los collados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all the high mountains, And upon all the hills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a different bad thing will happen to each of two types of people in the day that the Lord alone will be exalted. Describe these people and what will happen to them? (4 points)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el día en que solo Jehová sea exaltado, les ocurrirá algo malo diferente a cada uno de dos tipos de personas. Describe a estas personas y qué les sucederá. (4 puntos)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2:17, un malheur différent arrivera à chacun des deux types de personnes le jour où le Seigneur seul sera exalté. Décrivez ces personnes et que leur arrivera-t-il ? (4 points)</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וְשַׁח֙ גַּבְה֣וּת הָאָדָ֔ם וְשָׁפֵ֖ל ר֣וּם אֲנָשִׁ֑ים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L'homme orgueilleux sera humilié, Et le hautain sera abaissé:</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altivez del hombre será abatida; la soberbia humana será humillada.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loftiness of man shall be bowed down, And the haughtiness of men shall be brought low;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in the day that the Lord brings down everything that is proud and lofty, who will be exalted?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el día que Jehová derribe todo lo que es orgulloso y altivo, ¿quién será exaltado?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2:17, le jour où le Seigneur renversera tout ce qui est orgueilleux et hautain, qui sera élevé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be replace a sash?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cinturón?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remplacera une ceinture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וְנִשְׂגַּ֧ב יְהוָ֛ה לְבַדּ֖וֹ בַּיּ֥וֹם הַהֽוּא׃</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seul sera élevé ce jour-là.</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Sólo Jehová será exaltado en aquel día.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alone will be exalted in that day,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the Lord will do what to the crown of the head of the daughters who are haughty?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¿qué hará el Señor con la coronilla de las hijas altivas?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que fera le Seigneur avec la couronne des filles hautaines?</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וְשִׂפַּ֣ח אֲדֹנָ֔י</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rendra chauve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el Señor rapará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strike with a scab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be replaced by a stench?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será reemplazado por un hedor?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sera remplacé par une puanteur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תַ֨חַת בֹּ֜שֶׂם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de parfum,</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lugar de los perfumes aromáticos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so it shall be: Instead of a sweet smell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replace a rich robe?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vestidos de gala?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remplacera une robe riche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מַחֲגֹ֣רֶת שָׂ֑ק</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sac étroit;</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ceñimiento de ropas ásperas,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girding of sackcloth;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 who will take away the whole supply of bread and the whole supply of water?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 ¿quién quitará al sustentador y al fuerte, toda provisión de pan y toda provisión de agua?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 qui prendra toute la réserve de pain et toute la réserve d’eau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הִנֵּ֨ה הָאָד֜וֹן יְהוָ֣ה צְבָא֗וֹת</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des armées,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Señor, Jehová de los ejércitos,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behold, the Lord, the Lord of hosts,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 what words in this verse mean nearly the same thing as people bow down?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 ¿qué otra explicación en este versículo tiene un significado similar a “Así se ha inclinado el hombre”?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 quels mots dans ce verset signifient presque la même chose que « les gens se prosternent »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נִקְפָּה֙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corde;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soga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rope;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וַיִּשְׁפַּל־אִ֑ישׁ</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grands seront abaissés: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varón se ha humillado;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each man humbles himself;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it shall be ill with whom?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¿a quién le irá mal?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à qui sera-t-il malade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א֖וֹי לְרָשָׁ֣ע</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au méchant!</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del malvado!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wicked!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what are the 3 items of finery listed in this verse which the Lord will take away from the haughty daughters? (3 points)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¿cuáles son los tres artículos de adorno enumerados en este versículo que el Señor quitará a las hijas altivas? (3 puntos)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quels sont les trois articles de parure énumérés dans ce verset que le Seigneur enlèvera aux filles hautaines ? (3 points)</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הַנְּטִיפ֥וֹת וְהַשֵּׁיר֖וֹת וְהָֽרְעָלֽוֹת׃</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pendants d'oreilles, les bracelets et les voiles;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collares, los pendientes y los brazaletes,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pendants, the bracelets, and the veils;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when will they go into the holes of the rocks from the terror of the Lord? Be specific.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¿cuándo se esconderán en las cuevas de las rocas ante el terror de Jehová? Sea específico.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quand iront-ils se réfugier dans les cavernes des rochers, à cause de la terreur du Seigneur ? Soyez précis.</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בְּקוּמ֖וֹ לַעֲרֹ֥ץ הָאָֽרֶץ׃</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se lèvera pour effrayer la terre.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él se levante para castigar la tierra.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arises to shake the earth mightily.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when the lofty looks of man are humbled and the haughtiness of men are bowed down, who shall be exalted?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cuando la altivez de la mirada del hombre será abatida, y la soberbia humana será humillada, ¿quién será exaltado?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lorsque les regards hautains de l’homme sont humiliés et que l’orgueil des hommes est courbé, qui sera élevé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וְנִשְׂגַּ֧ב יְהוָ֛ה לְבַדּ֖וֹ בַּיּ֥וֹם הַהֽוּא׃ ס</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seul sera élevé ce jour-là.</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Sólo Jehová será exaltado en aquel día.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alone shall be exalted in that day.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what will the Lord utterly abolish?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¿con Squé acabará por completo Jehová?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2:18, qu’est-ce que le Seigneur abolira complètement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the Lord will enter into judgment with or against what two groups of people?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¿el Señor entrará en juicio con o contra qué dos grupos de personas?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le Seigneur entrera en jugement avec ou contre quels deux groupes de personnes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וְהָאֱלִילִ֖ים</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idoles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los ídolos.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idols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phrase summarizes the result of having brought evil upon themselves?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frase resume el resultado de haber traído el mal sobre sí mismos?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quelle phrase résume le résultat d’avoir attiré le mal sur soi-même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א֣וֹי לְנַפְשָׁ֔ם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leur âme!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sus vidas!,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their soul!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what phrase means about the same as woe to the wicked?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¿qué frase significa aproximadamente lo mismo que “¡ay del malvado!”?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quelle expression signifie à peu près la même chose que « malheur aux méchants »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dans l'infortune,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Mal le irá,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ill with him,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what accusation from the Lord is similar to saying, what do you mean by crushing My people?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¿qué acusación del Señor es similar a decir: ¿Qué quieres decir con aplastar a mi pueblo?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quelle accusation du Seigneur est similaire à celle de dire : « Que veux-tu dire par écraser mon peuple ?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וּפְנֵ֥י עֲנִיִּ֖ים תִּטְחָ֑נוּ</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écrasez-vous la face des pauvres?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moléis las caras de los pobres?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grinding the faces of the poor?"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event will happen when the terror of the Lord and the glory of His majesty are seen?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¿qué acontecimiento sucederá cuando se vea la presencia formidable de Jehová y el resplandor de su majestad?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quel événement se produira lorsque la terreur du Seigneur et la gloire de sa majesté seront visibles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בְּקוּמ֖וֹ לַעֲרֹ֥ץ הָאָֽרֶץ׃</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se lèvera pour effrayer la terre.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se levante para castigar la tierra.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arises to shake the earth mightily.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3:4, the Lord said nearly the same thing in two different ways. What was the other way He said something like, "I will give children to be their princes"?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3:4, el Señor dijo casi lo mismo de dos maneras diferentes. ¿Cuál fue la otra manera en que dijo algo como: «Y les pondré jóvenes por gobernantes»?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3:4, le Seigneur a dit presque la même chose de deux manières différentes. De quelle autre manière a-t-il dit, par exemple : « Je donnerai des enfants pour être leurs princes »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עִם־זִקְנֵ֥י עַמּ֖וֹ וְשָׂרָ֑יו</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les anciens de son peuple et avec ses chefs: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ancianos de su pueblo y contra sus gobernantes.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elders of His people And His princes: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וְתַעֲלוּלִ֖ים יִמְשְׁלוּ־בָֽם׃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enfants domineront sur eux.</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muchachos serán sus señores.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babes shall rule over them.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2:10, where are the idol worshipers told to go? (2 points)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2:10, ¿a dónde se les dice que vayan a los adoradores de ídolos? (2 puntos)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2:10, où les adorateurs d'idoles sont-ils invités à aller ? (2 points)</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בּ֣וֹא בַצּ֔וּר וְהִטָּמֵ֖ן בֶּֽעָפָ֑ר</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Entre dans les rochers, Et cache-toi dans la poussière,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¡Métete en la peña y en el polvo escóndete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Enter into the rock, and hide in the dust,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2:16, what two types of boats will be brought low in the day of the Lord?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2:16, ¿cuáles son los dos tipos de barcos que serán abatidos en el día de Jehová?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2:16, quels sont les deux types de bateaux qui seront abaissés au jour du Seigneur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כָּל־אֳנִיּ֣וֹת תַּרְשִׁ֑ישׁ וְעַ֖ל כָּל־שְׂכִיּ֥וֹת הַחֶמְדָּֽה׃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tous les navires de Tarsis, Et contre tout ce qui plaît à la vue.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todas las naves de Tarsis y sobre todos los barcos lujosos.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all the ships of Tarshish, And upon all the beautiful sloops.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4:1, how many women will ask to be called by the name of one man?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4:1, ¿cuántas mujeres pedirán llevar el nombre de un solo hombre?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4:1, combien de femmes demanderont à être appelées par le nom d’un seul homme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וְהֶחֱזִיקוּ֩ שֶׁ֨בַע נָשִׁ֜ים בְּאִ֣ישׁ אֶחָ֗ד</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sept femmes saisiront</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siete mujeres echarán mano de un hombre,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seven women shall take hold of one man,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 what animal of war was abundant in the house of Jacob?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 ¿qué animal de guerra abundaba en la casa de Jacob?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 quel animal de guerre était abondant dans la maison de Jacob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וַתִּמָּלֵ֤א אַרְצוֹ֙ סוּסִ֔ים</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rempli de chevaux,</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También está su tierra llena de caballos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land is also full of horses,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what does the Lord say the daughters of Zion do with their necks?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¿qué dice el Señor que harán las hijas de Sión con sus cuellos?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que dit le Seigneur aux filles de Sion de faire avec leur cou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what will be excellent and appealing?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¿qué será grandeza y honra?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qu’est-ce qui sera excellent et attrayant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וַתֵּלַ֙כְנָה֙ ׳נְטוּוֹת׳ ״נְטוּי֣וֹת״ גָּר֔וֹן</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qu'elles marchent le cou tendu</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andan con el cuello erguido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walk with outstretched necks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3:4, the Lord said nearly the same thing in two different ways. What was the other way He said something like, "babes shall rule over them"?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3:4, el Señor dijo casi lo mismo de dos maneras diferentes. ¿Cuál fue la otra manera en que dijo algo como: «muchachos serán sus señores»?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3:4, le Seigneur a dit presque la même chose de deux manières différentes. Comment a-t-il exprimé une autre expression, par exemple : « Des enfants domineront sur eux »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וְנָתַתִּ֥י נְעָרִ֖ים שָׂרֵיהֶ֑ם</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leur donnerai des jeunes gens pour chefs,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les pondré jóvenes por gobernantes: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give children to be their princes,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what will be given to the wicked?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¿qué se les dará a los malvados?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que sera-t-il donné aux méchants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כִּֽי־גְמ֥וּל יָדָ֖יו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recueillera</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según las obras de sus manos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reward of his hands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 what conclusion is given since the people bow down to the idols they had made?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 ¿a qué conclusión se llega ya que el pueblo se inclina ante los ídolos que había hecho?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 quelle conclusion est donnée puisque le peuple se prosterne devant les idoles qu’il avait fabriquées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וְאַל־תִּשָּׂ֖א לָהֶֽם׃</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leur pardonneras point.</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no los perdones.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do not forgive them.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what body region will the Lord strike with a scab because the people are haughty?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¿qué parte del cuerpo rapará el Señor por el pueblo se ensoberbecen?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quelle région du corps le Seigneur frappera-t-il d’une croûte parce que le peuple est hautain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קָדְקֹ֖ד בְּנ֣וֹת צִיּ֑וֹן</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sommet de la tête des filles de Sion,</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cabeza de las hijas de Sión,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crown of the head of the daughters of Zion,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what words describe the fruit of the earth?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¿qué palabras describen el fruto del país?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quels mots décrivent le fruit de la terre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 הָאָ֙רֶץ֙</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fruit du pays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fruto del país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fruit of the earth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לְגָא֣וֹן וּלְתִפְאֶ֔רֶת</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aura de l'éclat et de la beauté</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grandeza y honra,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excellent and appealing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replace well-set hair?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rizos del cabello?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remplacera des cheveux bien coiffés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קָרְחָ֔ה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tête chauve;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cabeza rapada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baldness;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because the daughters are haughty, what will happen to the young men?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porque las hijas son altivas, ¿qué pasará con los varones?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parce que les filles sont hautaines, qu’arrivera-t-il aux jeunes hommes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בַּחֶ֣רֶב יִפֹּ֑לוּ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tomberont sous le glaive,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caerán a espada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fall by the sword,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did Judah and Jerusalem do instead of hiding their sin?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hicieron Judá y Jerusalén en lugar de ocultar su pecado?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qu’ont fait Juda et Jérusalem au lieu de cacher leur péché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וְחַטָּאתָ֛ם כִּסְדֹ֥ם</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Sodome, ils publient leur crime,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como Sodoma, publican su pecado.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declare their sin as Sodom;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witnesses against Judah and Jerusalem?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testifica contra Judá y Jerusalén?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quels témoins témoignent contre Juda et Jérusalem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הַכָּרַ֤ת פְּנֵיהֶם֙ עָ֣נְתָה בָּ֔ם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L'aspect de leur visage témoigne contre eux,</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apariencia de sus rostros testifica contra ellos,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look on their countenance witnesses against them,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who stands to plead and stands to judge God's people?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¿quién está de pie para litigar y juzgar al pueblo de Dios?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qui est là pour plaider et juger le peuple de Dieu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 and the following verse, there are 11 types of people that the Lord says he will take away.  What are the 6 listed in this verse?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 y el versículo siguiente, hay once tipos de personas que el Señor dice que quitará. ¿Cuáles son los seis que se mencionan en este versículo?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 et le verset suivant, le Seigneur dit qu'il enlèvera onze types de personnes. Quelles sont les six personnes mentionnées dans ce verset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נִצָּ֥ב לָרִ֖יב יְהוָ֑ה</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for whom will the fruit of the earth be excellent and appealing?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¿para quiénes será grandeza y honra el fruto del país?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pour qui le fruit de la terre sera-t-il excellent et attrayant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לִפְלֵיטַ֖ת יִשְׂרָאֵֽל׃</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les réchappés d'Israël.</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sobrevivientes de Israel.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those of Israel who have escaped.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what will lament and mourn?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¿Qué se entristecerán y enlutarán?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qu’est-ce qui se lamentera et pleurera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וְאָנ֥וּ וְאָבְל֖וּ פְּתָחֶ֑יהָ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portes de Sion gémiront et seront dans le deuil;</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puertas se entristecerán y enlutarán,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gates shall lament and mourn,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גִּבּ֖וֹר וְאִ֣ישׁ מִלְחָמָ֑ה שׁוֹפֵ֥ט וְנָבִ֖יא וְקֹסֵ֥ם וְזָקֵֽן׃</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héros et l'homme de guerre, Le juge et le prophète, le devin et l'ancien,</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valiente y al hombre de guerra, al juez y al profeta, al adivino y al anciano;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mighty man and the man of war, The judge and the prophet, And the diviner and the elder;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when the day of Lord of hosts comes upon everything proud and lofty, what shall be brought low?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cuando el día de Jehová de los ejércitos vendrá sobre todo soberbio y altivo, ¿qué será abatido?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lorsque le jour du Seigneur des armées viendra sur tout ce qui est orgueilleux et hautain, qui sera abaissé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וָרָ֑ם וְעַ֖ל כָּל־נִשָּׂ֥א</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quiconque s'élève,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todo lo arrogante,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everything lifted up—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 what words in this verse mean nearly the same thing as: each man humbles himself?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 ¿qué palabras en este versículo significan casi lo mismo que “el varón se ha humillado”?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 quels mots dans ce verset signifient presque la même chose que : chacun s’humilie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וַיִּשַּׁ֥ח אָדָ֖ם</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petits seront abattus,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 ha inclinado el hombre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People bow down,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what did a man say should not be done for him because there was neither food nor clothing in his house?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¿qué dijo un hombre que no se le debía hacer porque no había ni pan ni vestir en su casa?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qu’est-ce qu’un homme a dit qu’il ne fallait pas faire pour lui parce qu’il n’y avait ni nourriture ni vêtements dans sa maison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תְשִׂימֻ֖נִי קְצִ֥ין עָֽם׃</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m'établissez pas chef du peuple!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me hagáis gobernante del pueblo!»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make me a ruler of the people."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statement is similar to saying you have eaten up the vineyard?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afirmación es similar a decir que habéis devorado la viña?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quelle affirmation est similaire à celle qui dit que vous avez mangé la vigne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גְּזֵלַ֥ת הֶֽעָנִ֖י בְּבָתֵּיכֶֽם׃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dépouille du pauvre est dans vos maisons!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despojo del pobre está en vuestras casas.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plunder of the poor is in your houses.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3:10, what does the Lord want said to the righteous because they shall eat the fruit of their doings?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3:10, ¿qué quiere el Señor que se les diga a los justos porque comerán el fruto de sus obras?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3:10, que veut dire le Seigneur aux justes pour qu’ils mangent le fruit de leurs œuvres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כִּי־ט֑וֹב</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prospérera,</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le irá bien,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it shall be well with them,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why should we sever ourselves from such a man whose breath is in his nostrils?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¿por qué debemos dejar al hombre cuyo aliento está en su nariz?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pourquoi devrions-nous nous séparer d’un tel homme dont le souffle est dans ses narines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כִּֽי־בַמֶּ֥ה נֶחְשָׁ֖ב הֽוּא׃ פ</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quelle valeur est-il?</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qué estima es él digno?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of what account is he?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what words in this verse mean nearly the same as: the lofty looks fo man shall be humbled?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¿qué palabras en este versículo significan casi lo mismo que: La altivez de la mirada del hombre será abatida?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quels mots dans ce verset signifient presque la même chose que : l’homme aux regards hautains sera abaissé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וְשַׁ֖ח ר֣וּם אֲנָשִׁ֑ים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l'orgueilleux sera humilié:</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soberbia humana será humillada.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haughtiness of men shall be bowed down,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a group of people walk with outstretched necks and wanton eyes. What group of people is this and what is their attitude?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un grupo de personas camina con el cuello erguido y la mirada lasciva. ¿Qué grupo de personas es este y qué hacen?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un groupe de personnes marche, le cou tendu et le regard pervers. De quel groupe s'agit-il et quelle est leur attitude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 גָֽבְהוּ֙ בְּנ֣וֹת צִיּ֔וֹן</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 les filles de Sion sont orgueilleuses,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las hijas de Sión se ensoberbecen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daughters of Zion are haughty,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how does the Lord describe the eyes of the daughters of Zion?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¿cómo describe el Señor los ojos de las hijas de Sión?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comment le Seigneur décrit-il les yeux des filles de Sion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וּֽמְשַׂקְּר֖וֹת עֵינָ֑יִם</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regards effrontés,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ojos desvergonzados;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wanton eyes,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when the Lord arises to shake the earth mightily, what two things will people want to get away from?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cuando Jehová se levante para castigar la tierra, ¿de qué dos cosas querrá alejarse la gente?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lorsque le Seigneur se lèvera pour secouer la terre avec puissance, de quelles deux choses les gens voudront-ils s’éloigner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פַּ֤חַד יְהוָה֙ וּמֵהֲדַ֣ר גְּאוֹנ֔וֹ</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éviter la terreur de l'Éternel et l'éclat de sa majesté,</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causa de la presencia formidable de Jehová y del resplandor de su majestad,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terror of the Lord And the glory of His majesty,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from what type of people should we sever ourselves from?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¿de qué tipo de hombres debemos dejarnos?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de quel type de personnes devrions-nous nous séparer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what accusation from the Lord is similar to saying, what do you mean by grinding the faces of the poor?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¿qué acusación del Señor es similar a decir: ¿Qué significa moler las caras de los pobres?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quelle accusation du Seigneur est semblable à celle de dire : « Que veux-tu dire par écraser le visage des pauvres ?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׳מַלָּכֶם׳ ״מַה־לָּכֶם֙״ תְּדַכְּא֣וּ עַמִּ֔י</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quel droit foulez-vous mon peuple,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pensáis vosotros que trituráis a mi pueblo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do you mean by crushing My people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 and the verse before it, there are 11 types of people that the Lord says he will take away. What are the 5 listed in this verse?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 y el versículo anterior, hay once tipos de personas que el Señor dice que quitará. ¿Cuáles son los cinco mencionados en este versículo?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 et le verset précédent, le Seigneur dit qu'il enlèvera 11 types de personnes. Quels sont les 5 types mentionnés dans ce verset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שַׂר־חֲמִשִּׁ֖ים וּנְשׂ֣וּא פָנִ֑ים וְיוֹעֵ֛ץ וַחֲכַ֥ם חֲרָשִׁ֖ים וּנְב֥וֹן לָֽחַשׁ׃</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chef de cinquante et le magistrat, Le conseiller, l'artisan distingué et l'habile enchanteur.</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capitán de cincuenta y al hombre respetable, al consejero, al artífice excelente y al hábil orador.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captain of fifty and the honorable man, The counselor and the skillful artisan, And the expert enchanter.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the Lord arises to shake the earth mightily to what two creatures will people cast their gold and silver idols?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cuando Jehová se levante para castigar la tierra, ¿a qué dos criaturas arrojará la gente sus ídolos de oro y plata?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lorsque le Seigneur se lèvera pour secouer puissamment la terre, à quelles deux créatures les hommes jetteront-ils leurs idoles d’or et d’argent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לַחְפֹּ֥ר פֵּר֖וֹת וְלָעֲטַלֵּפִֽים׃</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rats et aux chauves-souris;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topos y murciélagos sus ídolos de plata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moles and bats,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what trees will be brought low in the day of the Lord in addition to the cedars of Lebanon?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¿qué árboles serán abatidos en el día de Jehová, además de los cedros del Líbano?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quels arbres seront abaissés au jour du Seigneur, en plus des cèdres du Liban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כָּל־אַלּוֹנֵ֥י הַבָּשָֽׁן׃</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contre tous les chênes de Basan;</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todas las encinas de Basán;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upon all the oaks of Bashan;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is God saying the leaders of His people cause his people to do?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¿qué está diciendo Dios que los líderes de Su pueblo hacen que Su pueblo haga?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 dit Dieu à propos des dirigeants de son peuple que son peuple doit faire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מַתְעִ֔ים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t'égarent,</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engañan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you to err,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נְשָׁמָ֖ה בְּאַפּ֑וֹ</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narines duquel il n'y a qu'un souffle: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cuyo aliento está en su nariz!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breath is in his nostrils;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when a man said that he couldn't be the ruler, what two things did he say that he didn't have?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cuando un hombre dijo que no podía ser gobernante, ¿qué dos cosas dijo que no tenía?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lorsqu'un homme a dit qu'il ne pouvait pas être le dirigeant, quelles sont les deux choses qu'il a dit qu'il n'avait pas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וּבְבֵיתִ֕י אֵ֥ין לֶ֖חֶם וְאֵ֣ין שִׂמְלָ֑ה</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dans ma maison il n'y a ni pain ni vêtement;</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en mi casa no hay pan ni qué vestir!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my house is neither food nor clothing;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which of the hills will be brought low in the day of the Lord?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¿cuáles de los collados será abatidos en el día de Jehová?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2:14, laquelle des collines sera abaissée au jour du Seigneur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הַנִּשָּׂאֽוֹת׃</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élevées;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elevados;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are lifted up;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who will be oppressed by children and ruled by women?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¿quiénes serán oprimidos por los niños y gobernados por las mujeres?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qui sera opprimé par les enfants et gouverné par les femmes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עַמִּי֙</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peuple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opresores de mi pueblo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for My people,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will a man cast away his idols of silver and his idols of gold? Be specific.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¿cuándo arrojará el hombre sus ídolos de plata y sus ídolos de oro? Sea específico.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quand l'homme rejettera-t-il ses idoles d'argent et ses idoles d'or ? Soyez précis.</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what will be beautiful and glorious?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¿qué será hermoso y glorioso?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qu’est-ce qui sera beau et glorieux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צֶ֣מַח יְהוָ֔ה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germe de l'Éternel Aura</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renuevo de Jehová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Branch of the Lord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2:10, what words in this verse mean nearly the same thing as: the terror of the Lord?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2:10, ¿qué palabras en este versículo significan casi lo mismo que: de la presencia temible de Jehová?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2:10, quels mots dans ce verset signifient presque la même chose que : la terreur du Seigneur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the Lord arises to shake the earth mightily, people will cast away their idols of silver and what other objects?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Cuando Jehová se levante para castigar la tierra, la gente arrojará sus ídolos de plata y ¿qué otros objetos?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lorsque le Seigneur se lèvera pour secouer la terre avec force, les gens jetteront leurs idoles d’argent et quels autres objets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 אֱלִילֵ֣י זְהָב֑וֹ</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leurs idoles d'or,</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ídolos de oro,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idols of gold,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when will a man protest in comparison to the day when his brother tell him that he should be ruler?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¿cuándo protestará un hombre en comparación al día en que su hermano le dijo que debía ser gobernante?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quand un homme protestera-t-il par rapport au jour où son frère lui dira qu’il devrait être le dirigeant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יִשָּׂא֩ בַיּ֨וֹם הַה֤וּא׀ לֵאמֹר֙</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jour-là même il répondra:</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jurará aquel día, diciendo: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he will protest, saying,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what words describe the Branch of the Lord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¿qué palabras describen el renuevo de Jehová ?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quels mots décrivent la Branche du Seigneur</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לִצְבִ֖י וּלְכָב֑וֹד</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magnificence et de la gloire,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para hermosura y gloria,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beautiful and glorious;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statement is similar to saying the plunder of the poor is in your houses?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afirmación es similar a decir que el despojo de los pobres está en vuestras casas?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quelle affirmation est similaire à celle qui dit que le butin des pauvres est dans vos maisons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וְאַתֶּם֙ בִּֽעַרְתֶּ֣ם הַכֶּ֔רֶם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avez brouté la vigne!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vosotros habéis devorado la viña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eaten up the vineyard;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4:1, how long after the haughty daughter is made desolate will seven women ask to be called by the name of one man?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4:1, ¿cuánto tiempo después de que las hijas se ensoberbecen quede desolada, siete mujeres pedirán ser llamadas por el nombre de un solo hombre?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4:1, combien de temps après que la fille hautaine sera devenue désolée, sept femmes demanderont-elles à être appelées du nom d’un seul homme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un seul homme,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וּמֵהֲדַ֖ר גְּאֹנֽוֹ׃</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l'éclat de sa majesté.</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del resplandor de su majestad!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glory of His majesty.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a rope replace?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una soga?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 remplacera une corde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חֲגוֹרָ֤ה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de ceinture,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lugar de cinturón,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Instead of a sash,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 with what words are the treasures of the house of Jacob described?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 ¿con qué palabras se describen los tesoros de la casa de Jacob?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 avec quels mots sont décrits les trésors de la maison de Jacob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קֵ֖צֶה לְאֹצְרֹתָ֑יו</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 des trésors sans fin;</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tesoros no tienen fin.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is no end to their treasures;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because the daughters are haughty, who shall fall in the war?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porque las hijas se ensoberbecen, ¿qué caerá en la guerra?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parce que les filles sont hautaines, qui tombera à la guerre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וּגְבוּרָתֵ֖ךְ בַּמִּלְחָמָֽה׃</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tes héros dans le combat.</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tu fuerza en la guerra.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mighty in the war.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will the Lord do with or against the elders of His people and His princes?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hará el Señor con o contra los ancianos de su pueblo y sus príncipes?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 fera le Seigneur avec ou contre les anciens de son peuple et ses princes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בְּמִשְׁפָּ֣ט יָב֔וֹא</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entre en jugement</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vendrá a juicio contra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enter into judgment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what will happen to the reward of the hands of the wicked?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¿qué pasará con la recompensa de las manos de los malvados?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qu’adviendra-t-il de la récompense des mains des méchants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יֵעָ֥שֶׂה לּֽוֹ׃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produit de ses mains.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será pagado.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given him.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in addition to walking with outstretched necks, what three things did the Lord say to describe the way the daughters of Zion walk?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además de caminar con el cuello erguido, ¿qué tres cosas dijo el Señor para describir la manera en que caminan las hijas de Sión?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en plus de marcher le cou tendu, quelles sont les trois choses que le Seigneur a dites pour décrire la façon dont marchent les filles de Sion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 what metals had God given abundantly to the house of Jacob?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 ¿qué metales había dado Dios en abundancia a la casa de Jacob?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 quels métaux Dieu avait-il donnés en abondance à la maison de Jacob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וַתִּמָּלֵ֤א אַרְצוֹ֙ כֶּ֣סֶף וְזָהָ֔ב</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rempli d'argent et d'or,</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tierra está llena de plata y de oro,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land is also full of silver and gold,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because the daughters are haughty, who shall fall by the sword?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por cuanto las hijas son altivas, ¿quién caerá a espada?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parce que les filles sont hautaines, qui tombera par l’épée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מְתַ֖יִךְ</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hommes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varones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men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3:8, the tongue and the doings of Judah and Jerusalem are against the Lord to do what?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3:8, la lengua y las obras de Judá y Jerusalén son contra Jehová, ¿para hacer qué?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3:8, la langue et les actions de Juda et de Jérusalem sont contre le Seigneur, pour faire quoi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לַמְר֖וֹת עֵנֵ֥י כְבוֹדֽוֹ׃</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Bravant les regards de sa majesté.</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desafiar la faz de su gloria.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provoke the eyes of His glory.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where will they go from the terror of the Lord what the Lord arises to shake the earth mightily? (2 points)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¿A dónde irán de la presencia temible de Jehová cuando él se levante para castigar la tierra? (2 puntos)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où iront-ils loin de la terreur de l'Éternel, quand l'Éternel se lèvera pour secouer la terre avec force ? (2 points)</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וּבָ֙אוּ֙ בִּמְעָר֣וֹת צֻרִ֔ים וּבִמְחִלּ֖וֹת עָפָ֑ר</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entrera dans les cavernes des rochers Et dans les profondeurs de la poussière,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meterán en las cavernas de las peñas y en las aberturas de la tierra,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go into the holes of the rocks, And into the caves of the earth,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group of people did God say is causing His people to err?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¿qué grupo de personas dijo Dios que está causando que Su pueblo erre?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quel groupe de personnes, selon Dieu, pousse son peuple à errer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מְאַשְּׁרֶ֣יךָ</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te conduisent</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te guían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lead you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הָל֤וֹךְ וְטָפֹף֙ תֵּלַ֔כְנָה וּבְרַגְלֵיהֶ֖ם תְּעַכַּֽסְנָה׃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qu'elles vont à petits pas, Et qu'elles font résonner les boucles de leurs pieds,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caminan como si danzaran, haciendo sonar los adornos de sus pies;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Walking and mincing as they go, Making a jingling with their feet,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replace a sweet smell?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un perfume aromático?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remplacera une bonne odeur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 יִֽהְיֶ֗ה</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de l'infection;</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 hediondez,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stench;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3:10, when the faithful city is fallen, what will the righteous eat?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3:10, cuando la ciudad fiel haya caído, ¿qué comerán los justos?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3:10, lorsque la ville fidèle sera tombée, que mangeront les justes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כִּֽי־פְרִ֥י מַעַלְלֵיהֶ֖ם יֹאכֵֽלוּ׃</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jouira du fruit de ses oeuvres.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comerá de los frutos de sus manos.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shall eat the fruit of their doings.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who will rule over the people who do not hide their sin?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¿quién gobernará al pueblo que no oculta su pecado?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qui gouvernera le peuple qui ne cache pas son péché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וְנָשִׁ֖ים מָ֣שְׁלוּ ב֑וֹ</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femmes dominent sur lui;</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mujeres se enseñorearon de él.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women rule over them.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what are the 4 items of finery listed in this verse which the Lord will take away from the haughty daughters? (4 points)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¿cuáles son los cuatro artículos de adorno enumerados en este versículo que el Señor quitará a las hijas altivas? (4 puntos)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quels sont les 4 articles de parure énumérés dans ce verset que le Seigneur enlèvera aux filles hautaines ? (4 points)</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הַמַּֽחֲלָצוֹת֙ וְהַמַּ֣עֲטָפ֔וֹת וְהַמִּטְפָּח֖וֹת וְהָחֲרִיטִֽים׃</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vêtements précieux et les larges tuniques, Les manteaux et les gibecières;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ropas de gala, los mantoncillos, los velos, las bolsas,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festal apparel, and the mantles; The outer garments, the purses,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what will a man do to the person he thinks should be ruler?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¿qué hará un hombre con la persona que él cree que debería ser gobernante?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que fera un homme à la personne qu’il pense devoir gouverner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2025-10-28T23:28:32Z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