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where will One sit on the throne in truth?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¿dónde se sentará firmemente?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où s’assiéra-t-on sur le trône en vérité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בְּאֹ֣הֶל דָּוִ֑ד</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de David,</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tabernáculo de David,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tabernacle of David,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to indicate how strongly the Lord's purpose is.  What is this statement and question?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acompañada de una pregunta para indicar la firmeza del propósito de Jehová. ¿En qué consisten esta afirmación y esta pregunta?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formulée, accompagnée d'une question, pour indiquer la force du dessein du Seigneur. Quelles sont cette déclaration et cette question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כִּֽי־יְהוָ֧ה צְבָא֛וֹת יָעָ֖ץ וּמִ֣י יָפֵ֑ר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a pris cette résolution: qui s'y opposera?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lo ha determinado, ¿y quién lo impedirá?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of hosts has purposed, And who will annul it?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lie down?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 acostarán?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se couchera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וְאֶבְיוֹנִ֖ים לָבֶ֣טַח יִרְבָּ֑צוּ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malheureux reposer en sécurité;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necesitados se acostarán confiados;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needy will lie down in safety;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are told to wail and cry?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se nos dice que debemos aullar y clamar?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nous est-il demandé de gémir et de pleurer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הֵילִ֤ילִֽי שַׁ֙עַר֙ זַֽעֲקִי־עִ֔יר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 gémis! ville, lamente-toi!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¡Aúlla, puerta! ¡Clama, ciudad!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O gate! Cry, O city!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over what have the battle cries of Hesbon and Ellealeh fallen?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¿Sobre qué caerá el grito de guerra de Hesbón y de Eleale?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Sur quoi sont tombés les cris de guerre d'Hesbon et d'Elealeh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וְעַל־קְצִירֵ֖ךְ הֵידָ֥ד נָפָֽל׃</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sur votre récolte et sur votre moisson</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sobre tus cosechas y sobre tu vendimia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your summer fruits and your harvest.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2025-10-28T23:35:21Z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