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be angry as in where?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enojará Jehová?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où se trouvera la colère du Seigneur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וּבָרָ֣א יְהוָ֡ה עַל֩ כָּל־מְכ֨וֹן הַר־צִיּ֜וֹן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établira, sur toute l'étendue de la montagne de Sion</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creará Jehová sobre toda la morada del monte Sión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create above every dwelling place of Mount Zion,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polite words did the vineyard's owner say before saying what he would do to his vineyard?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palabras corteses dijo el dueño de la viña antes de decir lo que haría con su viña?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quelles paroles polies le propriétaire du vignoble a-t-il prononcées avant de dire ce qu’il ferait à son vignoble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אוֹדִֽיעָה־נָּ֣א אֶתְכֶ֔ם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dirai maintenant Ce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mostraré, pues, ahora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please let Me tell you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out of the way through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¿con qué se aturdieron el sacerdote y el profeta?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hors du chemin à cause de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מִן־הַשֵּׁכָ֔ר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des vertiges à cause des boissons fortes;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aturdieron con la sidra,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out of the way through intoxicating drink;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when the vineyard's owner saw that his vineyard did not bring for good grapes like he expected. He asked a why question. What did he ask?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cuando el dueño de la viña vio que su viñedo no producía las uvas que esperaba, se preguntó: "¿Por qué?". ¿Qué preguntó?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lorsque le vigneron vit que sa vigne ne produisait pas les bons raisins qu'il attendait, il posa une question : « Pourquoi ? » Que demanda-t-il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a-t-elle produit de mauvais?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dado uvas silvestres?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Did it bring forth wild grapes?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what will they do against them like the sea?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al pueblo que antes era fiel, ¿qué harán contra ellos como el mar?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que feront-elles contre eux comme la mer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כְּעֵ֖מֶק בְּגִבְע֣וֹן יִרְגָּ֑ז</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s'irritera comme dans la vallée de Gabaon,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valle de Gabaón se enojará;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angry as in the Valley of Gibeon—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עָלָ֛יו בַּיּ֥וֹם הַה֖וּא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il y aura près de lui un mugissement,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bramará sobre él en aquel día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they will roar against them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will be humbled in addition to each man?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será humillado además de cada hombre?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qu’est-ce qui sera humilié en plus pour chaque homme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 גְבֹהִ֖ים תִּשְׁפַּֽלְנָה׃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des hautains seront abaissés.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humillados serán los ojos de los altivos.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lofty shall be humbled.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vineyard of the Lord of hosts?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¿qué es la viña del Señor de los ejércitos?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quelle est la vigne du Seigneur des armées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יִשְׂרָאֵ֔ל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maison d'Israël,</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casa de Israel,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the house of Israel,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its wall?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su pared?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son mur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פָּרֹ֥ץ גְּדֵר֖וֹ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abattrai la clôture,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derribaré su cerca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break down its wall,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diadem of beauty to those who turn back the battle at the gate?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una diadema de hermosura para aquellos que rechazan el asalto a la puerta?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le Seigneur des armées sera-t-il un diadème de beauté pour ceux qui repoussent la bataille à la porte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with what will the mighty and strong one bring the natural disasters down to the earth?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¿con qué derriba a tierra aquel que es fuerte y poderoso?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avec quoi le puissant et le fort fera-t-il descendre les catastrophes naturelles sur la terre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וְלִ֨גְבוּרָ֔ה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une force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fuerzas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strength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there will be a tabernacle for shade in the daytime from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habrá un resguardo de sombra durante el día, ¿de qué?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il y aura un tabernacle pour donner de l’ombre pendant la journée contre quoi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מֵחֹ֑רֶב</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la chaleur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calor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heat,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will be to those who do not regard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tiennent pas compte de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פֹּ֤עַל יְהוָה֙ לֹ֣א יַבִּ֔יטוּ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ne prennent point garde à l'oeuvre de l'Éternel,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la obra de Jehová,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do not regard the work of the Lord,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to whom is the song about a vineyard sung?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¿a quién se le canta el cántico de la viña?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à qui est chanté le chant sur la vigne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אָשִׁ֤ירָה נָּא֙ לִֽידִידִ֔י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chanterai à mon bien-aimé</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cantaré por mi amado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let me sing to my Well-beloved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prudent in their own sight?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prudentes delante de sí mismos!"?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Malheur à ceux qui se croient intelligents! »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violence.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fuerza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hand.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חֲכָמִ֣ים בְּעֵֽינֵיהֶ֑ם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sont sages à leurs yeux,</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sabios ante sus propios ojos,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are wise in their own eyes,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where they may dwell alone in what region?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donde puedan morar solos, ¿en qué región?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d’endroit où ils pourront demeurer seuls dans quelle région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what will there be in the daytime to protect from the heat?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¿qué habrá durante el día para protegernos del calor?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qu’y aura-t-il pendant la journée pour se protéger de la chaleur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וְסֻכָּ֛ה תִּהְיֶ֥ה לְצֵל־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abri pour donner de l'ombre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un resguardo de sombra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a tabernacle for shade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words describe the time relationship between when the children of Israel are gathered one by one and the day when the great trumpet will be blown?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palabras describen la relación temporal entre el momento en que los hijos de Israel son reunidos uno por uno y el día en que se tocará con gran trompeta?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quels mots décrivent la relation temporelle entre le moment où les enfants d’Israël sont rassemblés un par un et le jour où la grande trompette sera sonnée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plants failing are similar to how the people will be destroyed that have despised the word of the Holy One of Israel?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son dos ejemplos de plantas que fallan y que son similares a cómo serán destruidas las personas que han despreciado la palabra del Santo de Israel?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plantes qui échouent qui sont semblables à la façon dont le peuple qui a méprisé la parole du Saint d’Israël sera détruit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día,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in that day: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words describe the time relationship between the destruction of the drunkards of Ephraim and when the Lord will be a diadem of beuaty to the remnant of His people?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¿qué palabras describen la relación temporal entre la destrucción de los ebrios de Efraín y el momento en que Jehová será una diadema de hermosura para el resto de su pueblo?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quels mots décrivent la relation temporelle entre la destruction des ivrognes d’Éphraïm et le moment où le Seigneur sera un diadème de beauté pour le reste de son peuple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that nations will roar against the previously faithful people, where will darkness and sorrow be seen?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rujan contra el pueblo que anteriormente era fiel, ¿dónde se verán tinieblas y tristeza?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le jour où les nations rugiront contre le peuple jusque-là fidèle, où verront-elles les ténèbres et la tristesse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וְנִבַּ֤ט לָאָ֙רֶץ֙</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regardant la terre,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mirará hacia la tierra,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if one looks to the land,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the Lord of hosts shall be exalted in judgment?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el Señor de los ejércitos será exaltado en el juicio?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le Seigneur des armées sera exalté en jugement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יִרְפֶּ֔ה שָׁרְשָׁם֙ כַּמָּ֣ק יִֽהְיֶ֔ה וּפִרְחָ֖ם כָּאָבָ֣ק יַעֲלֶ֑ה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leur racine sera comme de la pourriture, Et leur fleur se dissipera comme de la poussière;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su raíz como podredumbre y su flor se desvanecerá como polvo,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their root will be as rottenness, And their blossom will ascend like dust;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 הַקָּד֔וֹשׁ נִקְדָּ֖שׁ בִּצְדָקָֽה׃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Dieu saint sera sanctifié par la justice.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Dios Santo será santificado con justicia.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God who is holy shall be hallowed in righteousness.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will be desolate, forsaken and left like a wilderness?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quedará desolada, abandonada y dejada como un desierto?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qu’est-ce qui sera désolé, abandonné et laissé comme un désert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עִ֤יר בְּצוּרָה֙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ville forte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ciudad fortificada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 fortified city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what does the Lord command the scornfull men?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¿qué manda Jehová a señores burladores?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que commande le Seigneur aux hommes moqueurs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שִׁמְע֥וּ דְבַר־יְהוָ֖ה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donc la parole de l'Éternel,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hear the word of the Lord,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plant on a very fruitful hill?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plantó mi amado en un monte muy fructífero?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que mon bien-aimé a planté sur une colline très fertile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וַיִּטָּעֵ֙הוּ֙ שֹׂרֵ֔ק</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y mit un plant délicieux;</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plantado de vides escogidas;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planted it with the choicest vine.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phrases means about the same thing as saying that people shall be brought down?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frases significan aproximadamente lo mismo que decir que la gente será derribada?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quelles expressions signifient à peu près la même chose que dire que les gens seront abattus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grands seront humiliés,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varón será abatido,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man shall be humbled,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do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habrá ¡ay de aquellos que se levantan temprano en la mañana para hacer qué!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faire quoi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 יִרְדֹּ֑פוּ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Courent après les boissons enivrantes,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correr tras el licor,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follow intoxicating drink;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why will He who made them not have mercy on them?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¿por qué su hacedor no tendrá de él misericordia?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pourquoi Celui qui les a créés n’aura-t-il pas pitié d’eux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כִּ֣י לֹ֤א עַם־בִּינוֹת֙ ה֔וּא</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C'était un peuple sans intelligence: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aquél no es un pueblo inteligente;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people of no understanding;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 waste places of the fat ones?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en los campos desolados de los ricos?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les lieux désolés des riches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וְחָרְב֥וֹת מֵחִ֖ים גָּרִ֥ים יֹאכֵֽלוּ׃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étrangers dévoreront les possessions ruinées des riches.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extranjeros devorarán los campos desolados de los ricos.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waste places of the fat ones strangers shall eat.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build in his vineyard in addition to a winepress?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edificó mi amado en su viña, además de un lagar?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5:2, qu’est-ce que mon bien-aimé a construit dans sa vigne en plus d’un pressoir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in what way will the Lord of Hosts be a crown of glory to him who sits in judgment?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¿de qué manera Jehová de los ejércitos será por corona de gloria para aquel que se sienta a juzgar?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de quelle manière l’Éternel des armées sera-t-il une couronne de gloire pour celui qui siège en jugement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וּלְר֖וּחַ מִשְׁפָּ֑ט</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de justice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espíritu de justicia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spirit of justice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וַיִּ֤בֶן מִגְדָּל֙ בְּתוֹכ֔וֹ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bâtit une tour au milieu d'elle,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había edificado en medio de ella una torre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built a tower in its midst,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plummet?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nivel?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 sera le niveau à bulle du Seigneur Dieu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justice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justicia.»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righteousness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who will wash away the filth of the daughters of Zion?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¿quién lavará la inmundicia de las hijas de Sión?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qui lavera la saleté des filles de Sion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que le Seigneur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el Señor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what does the owner of the vineyard ask the inhabitants of Jerusalem and the men of Judah to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¿qué pide el dueño de la viña a los habitantes de Jerusalén y a los hombres de Judá que hagan?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que demande le propriétaire de la vigne aux habitants de Jérusalem et aux hommes de Juda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שִׁפְטוּ־נָ֕א בֵּינִ֖י וּבֵ֥ין כַּרְמִֽי׃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juges entre moi et ma vigne!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juzgad entre mí y mi viña.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Judge, please, between Me and My vineyard.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what will cause the darkness?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rugirán contra el pueblo que anteriormente era fiel, ¿qué causará la oscuridad?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qu’est-ce qui causera les ténèbres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חָשַׁ֖ךְ בַּעֲרִיפֶֽיהָ׃ פ</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ciel, l'obscurité régnera.</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sus cielos se oscurecerá la luz.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is darkened by the clouds.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mad what their refuge?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han puesto su refugio los líderes corruptos del pueblo de Dios?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avaient fait de quoi leur refuge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שַׂ֧מְנוּ כָזָ֛ב מַחְסֵ֖נוּ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nous avons la fausseté pour refuge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hemos puesto nuestro refugio en la mentira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we have made lies our refuge,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bows of the nations?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los arcos de las naciones?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arcs des nations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וְכָל־קַשְּׁתֹתָ֖יו דְּרֻכ֑וֹת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ses arcs tendus;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todos sus arcos entesados;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their bows bent;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where is the vineyard of my well-beloved?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¿dónde está la viña de mi amado?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où est la vigne de mon bien-aimé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not only are the honorable men famish but who else is suffering?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falta de conocimiento, no sólo los hombres honorables padecen hambre, sino ¿quiénes más están sufriendo?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non seulement les hommes honorables ont faim, mais qui d’autre souffre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וַהֲמוֹנ֖וֹ צִחֵ֥ה צָמָֽא׃</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multitude sera desséchée par la soif.</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está seca de sed.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multitude dried up with thirst.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to where will the hand of the Lord's mighty and strong one bring the natural disasters?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dónde llevará los desastres naturales aquel que es fuerte y poderoso?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où la main puissante et forte du Seigneur amènera-t-elle les catastrophes naturelles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הִנִּ֥יחַ לָאָ֖רֶץ</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fait tomber en terre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 a tierra,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bring them down to the earth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בְּקֶ֥רֶן בֶּן־שָֽׁמֶן׃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 coteau fertile.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una ladera fértil.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 very fruitful hill.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what from the righteous man?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le quitan los malvados al hombre justo?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prennent les méchants à l’homme juste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יָסִ֥ירוּ מִמֶּֽנּוּ׃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enlèvent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justo le quitan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justice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judgment and by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juicio. ¿Y con qué?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jugement et par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וּבְר֥וּחַ בָּעֵֽר׃</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le souffle de la destruction.</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espíritu de devastación.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the spirit of burning,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are the 5 reasons that the word of the Lord was to the people "Precept upon precept"?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¿hasta qué cinco cosas continuará la palabra de Jehová siendo 'mandamiento tras mandamiento'?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quelles sont les 5 raisons pour lesquelles la parole du Seigneur était adressée au peuple « Précepte sur précepte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יֵלְכ֜וּ וְכָשְׁל֤וּ אָחוֹר֙ וְנִשְׁבָּ֔רוּ וְנוֹקְשׁ֖וּ וְנִלְכָּֽדוּ׃ פ</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qu'en marchant ils tombent à la renverse et se brisent, Afin qu'ils soient enlacés et pris.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vayan y caigan de espaldas, y sean quebrantados, atrapados y aprisionados.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might go and fall backward, and be broken And snared and caught.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In addition to lifting up a banner, what will he do?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Además de alzar una bandera, ¿qué hará?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Outre le fait de lever une bannière, que fera-t-il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וְשָׁ֥רַק ל֖וֹ מִקְצֵ֣ה הָאָ֑רֶץ</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en siffle un des extrémités de la terre: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silbará al que está en el extremo de la tierra;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whistle to them from the end of the earth;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words describe the beauty of the drunkards of Ephraim?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palabras describen los ebrios de Efraín?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quels mots décrivent la beauté des ivrognes d’Éphraïm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וְצִ֥יץ נֹבֵ֖ל צְבִ֣י תִפְאַרְתּ֑וֹ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fleur fanée, qui fait l'éclat de sa parure,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la flor caduca de la hermosura de su gloria,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glorious beauty is a fading flower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What will he do in addition to whistling to them?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¿Qué hará además de silbarles?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Que fera-t-il en plus de leur siffler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those who are left in Zion will be called what?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los que queden en Sión serán llamados ¿cómo?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comment s’appelleront ceux qui resteront à Sion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יֵאָ֣מֶר ל֑וֹ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appelés saints,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llamado santo: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called holy—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night?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habrá sobre cada morada del Montículo de Sión durante la noche?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la nuit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וְעָשָׁ֔ן וְנֹ֛גַהּ אֵ֥שׁ לֶהָבָ֖ה לָ֑יְלָה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feu de flammes éclatantes pendant la nuit;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noche resplandor de llamas de fuego.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shining of a flaming fire by night.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black cummin?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debe hacer con el eneldo?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à la nielle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בֶֽחָרוּץ֙ י֣וּדַשׁ קֶ֔צַח</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foule pas la nielle avec le traîneau,</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eneldo no se trilla con trillo,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black cummin is not threshed with a threshing sledge,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will be blown the same day that the children of Israel are gathered one by one?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se tocará el mismo día en que los hijos de Israel sean reunidos uno por uno?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 sonnera-t-on le jour même où les enfants d’Israël seront rassemblés un par un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יִתָּקַע֮ בְּשׁוֹפָ֣ר גָּדוֹל֒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sonnera de la grande trompette,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tocará con gran trompeta,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great trumpet will be blown;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וְנָֽשָׂא־נֵ֤ס לַגּוֹיִם֙ מֵרָח֔וֹק</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 une bannière pour les peuples lointains,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Alzará pendón a naciones lejanas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lift up a banner to the nations from afar,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what two clauses describe with whom the leaders of God's people had made a covenant?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¿cuáles dos cláusulas describen con quién habían hecho un pacto los líderes del pueblo de Dios?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quelles sont les deux clauses qui décrivent avec qui les dirigeants du peuple de Dieu avaient conclu une alliance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אֲמַרְתֶּ֗ם כָּרַ֤תְנֽוּ בְרִית֙ אֶת־מָ֔וֶת וְעִם־שְׁא֖וֹל עָשִׂ֣ינוּ חֹזֶ֑ה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dites: Nous avons fait une alliance avec la mort, Nous avons fait un pacte avec le séjour des morts;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habéis dicho: «Hemos hecho un pacto con la muerte; un convenio hicimos con el seol.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said, "We have made a covenant with death, And with Sheol we are in agreement.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the assemblies of Mount Zion?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el resplandor de un fuego llameante durante la noche, además de sobre las asambleas del monte Sión?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des assemblées du mont Sion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2025-10-28T23:36:38Z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