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27:11, who will do what when the withered boughs are broken off?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27:11, ¿quién hará qué cuando las ramas se sequen y sean quebradas?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27:11, qui fera quoi lorsque les branches desséchées seront brisées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כְּהָרִ֥ים מַטֶּ֖ה לֹא־עֵֽץ׃</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si le bâton soulevait celui qui n'est pas du bois!</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si levantara la vara al que no es un leño!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Or as if a staff could lift up, as if it were not wood!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28:20, what is too short?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28:20 ¿Qué es demasiado corto?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28:20, qu’est-ce qui est trop court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כִּֽי־קָצַ֥ר הַמַּצָּ֖ע מֵֽהִשְׂתָּרֵ֑עַ</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lit sera trop court pour s'y étendre,</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cama será corta para poder estirarse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bed is too short to stretch out on,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23:16, who is told to take a harp, go about the city, make sweet melody, sing many songs?  Be specific.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23:16, ¿a quién se le dice que tome un arpa, recorra la ciudad, entone dulce melodía y repite la canción? Sea específico.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23:16, à qui est-il demandé de prendre une harpe, de parcourir la ville, de chanter de douces mélodies et de nombreux cantiques ? Soyez précis.</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זוֹנָ֣ה נִשְׁכָּחָ֑ה</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Prostituée qu'on oublie!</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ramera olvidada.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forgotten harlot;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4:3, the people who are left where will be called holy?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4:3, ¿el pueblo que quede donde estará será llamado santo?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4:3, les gens qui restent où seront appelés saints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הַנִּשְׁאָ֣ר בְּצִיּ֗וֹן וְהַנּוֹתָר֙ בִּיר֣וּשָׁלִַ֔ם</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restes de Sion, les restes de Jérusalem,</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acontecerá que el que quede en Sión, el que sea dejado en Jerusalén,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shall come to pass that he who is left in Zion and remains in Jerusalem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33:21, what two things will not happen in the place of broad rivers and streams?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33:21, ¿qué dos cosas no sucederán en el lugar de los anchos ríos y arroyos?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33:21, quelles sont les deux choses qui n’arriveront pas à l’endroit où il y a de larges rivières et des ruisseaux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בַּל־תֵּ֤לֶךְ בּוֹ֙ אֳנִי־שַׁ֔יִט וְצִ֥י אַדִּ֖יר לֹ֥א יַעַבְרֶֽנּוּ׃</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Où ne pénètrent point de navires à rames, Et que ne traverse aucun grand vaisseau.</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el cual no navegará galera de remos ni pasará nave poderosa.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which no galley with oars will sail, Nor majestic ships pass by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27:11, why will He who made them not have mercy on them?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27:11, ¿por qué su hacedor no tendrá de él misericordia?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27:11, pourquoi Celui qui les a créés n’aura-t-il pas pitié d’eux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נָשִׁ֕ים בָּא֖וֹת מְאִיר֣וֹת</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femmes viennent, pour les brûler.</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vendrán mujeres a encenderlas.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women come and set them on fire.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אוֹתָ֑הּ כִּ֣י לֹ֤א עַם־בִּינוֹת֙ ה֔וּא</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C'était un peuple sans intelligence:</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aquél no es un pueblo inteligente;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it is a people of no understanding;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 what is said about pride?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 ¿qué se dice acerca de la soberbia?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 que dit-on à propos de l’orgueil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 עֲטֶ֤רֶת גֵּאוּת֙</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à la couronne superbe</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 la corona de soberbia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the crown of pride,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10:20, What will the remnant rely on ?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10:20, ¿en qué se apoyarán los que hayan quedado?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10:20, sur quoi le reste s’appuiera-t-il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וְנִשְׁעַ֗ן עַל־יְהוָ֛ה קְד֥וֹשׁ יִשְׂרָאֵ֖ל בֶּאֱמֶֽת׃</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s'appuieront avec confiance sur l'Éternel, le Saint d'Israël.</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se apoyarán con verdad en Jehová, el Santo de Israel.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will depend on the Lord, the Holy One of Israel, in truth.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23:4, since the sea has spoken, who should be ashamed?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23:4, si el mar ha hablado, ¿quién se avergonzará?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23:4, puisque la mer a parlé, qui devrait avoir honte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בּ֣וֹשִׁי צִיד֔וֹן</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Sois confuse, Sidon!</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¡Avergüénzate, Sidón!,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 ashamed, O Sidon;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33:11, to those who conceive chaff and bring forth stubble, what will "Your breath" do?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33:11, a los que conciben hojarascas y dan a luz rastrojo, ¿qué les hará vuesto soplo?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33:11, à ceux qui conçoivent de la paille et enfantent du chaume, que fera « Votre souffle »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תֹּאכַלְכֶֽם׃</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un feu qui vous consumera.</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os consumirá.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devour you.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 Where will the desolation come from ?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 ¿De dónde vendrá el desastre?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Esaïe 10:3, D’où viendra la désolation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28:7, through inoxicating drink, what has happened?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28:7, ¿qué ha sucedido por la sidra?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28:7, que s’est-il passé à cause de la boisson enivrante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וּלְשׁוֹאָ֖ה מִמֶּרְחָ֣ק תָּב֑וֹא</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de la ruine qui du lointain fondra sur vous?</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llegue de lejos el desastre?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 the desolation which will come from afar?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22:12, in the day that they saw that the city was damaged what four things did the Lord of Hosts call for?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22:12, en este día que vieron que la ciudad estaba dañada, ¿cuáles fueron las cuatro cosas que pidió Jehová de los Ejércitos?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22:12, le jour où ils virent que la ville était endommagée, quelles sont les quatre choses que le Seigneur des armées a demandées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לִבְכִי֙ וּלְמִסְפֵּ֔ד וּלְקָרְחָ֖ה וְלַחֲגֹ֥ר שָֽׂק׃</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pleurer et à vous frapper la poitrine, A vous raser la tête et à ceindre le sac.</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llanto y a lamentación, a raparse el cabello y a vestir ropas ásperas.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Called for weeping and for mourning, For baldness and for girding with sackcloth.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5:18, what sentence is similar to saying woe to those who draw sin as if with a cart rope?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5:18, ¿qué expresión es similar a ‘¡Ay de los que traen el pecado como con coyundas de carreta!’?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5:18, quelle phrase est similaire à « Et le péché comme avec les traits d'un char »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 מֹשְׁכֵ֥י הֶֽעָוֺ֖ן בְּחַבְלֵ֣י הַשָּׁ֑וְא</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à ceux qui tirent l'iniquité avec les cordes du vice,</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 los que traen la iniquidad con cuerdas de vanidad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those who draw iniquity with cords of vanity,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32:16, after the Spirit is poured upon us from on high, what will remain in the fruitful field?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32:16, ¿qué morará en el campo fértil después de que sobre nosotros sea derramado el espíritu de lo alto?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32:16, après que l’Esprit est répandu sur nous d’en haut, qu’est-ce qui aura sa demeure dans le champ fertile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וּצְדָקָ֖ה</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justice aura sa demeure</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morará la justicia.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righteousness remain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33:4, the Lord's plunder shall be gathered like what?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33:4, ¿cómo se recogerán los despojos de Jehová?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33:4, le butin du Seigneur sera rassemblé comme quoi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אֹ֖סֶף הֶֽחָסִ֑יל</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moissonne la sauterelle;</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cuando se recogen orugas;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the gathering of the caterpillar;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22:18, what words indicate that Shebna will not return from the large country to which the Lord sends him?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22:18, ¿qué palabras indican que Sebna no regresará del país al que Jehová lo envía?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22:18, quelles paroles indiquent que Shebna ne reviendra pas du grand pays dans lequel le Seigneur l’envoie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שָׁג֔וּ וּבַשֵּׁכָ֖ר תָּע֑וּ</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boissons fortes leur donnent des vertiges;</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por la sidra se entontecieron;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through intoxicating drink are out of the way;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שָׁ֣מָּה תָמ֗וּת</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Là tu mourras,</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allá morirás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 you shall die,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32:14, what will become lairs forever?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32:14, ¿qué será cuevas para siempre?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32:14, qu’est-ce qui deviendra des tanières pour toujours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עֹ֣פֶל וָבַ֜חַן הָיָ֨ה בְעַ֤ד מְעָרוֹת֙ עַד־עוֹלָ֔ם</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colline et la tour serviront à jamais de cavernes;</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torres y fortalezas se volverán cuevas para siempre,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forts and towers will become lairs forever,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10:28, what did he do at Michmash ?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10:28, ¿qué hizo en Micmas?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10:28, qu'a-t-il fait à Michmash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יַפְקִ֥יד כֵּלָֽיו׃</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Laisse ses bagages</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contará su ejército.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has attended to his equipment.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15:6, what 3 things happen because the waters of Nimrim are desolate?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15:6, ¿qué tres cosas suceden porque las aguas de Nimrim serán consumidas?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15:6, quelles sont les trois choses qui se produisent parce que les eaux de Nimrim sont désolées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כִּֽי־יָבֵ֤שׁ חָצִיר֙ כָּ֣לָה דֶ֔שֶׁא יֶ֖רֶק לֹ֥א הָיָֽה׃</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L'herbe est desséchée, le gazon est détruit, La verdure a disparu.</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 secará la hierba, se marchitarán los retoños y todo verdor perecerá.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green grass has withered away; The grass fails, there is nothing green.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14:30, who will lie down?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14:30 ¿quiénes se acostarán?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14:30, qui se couchera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וְאֶבְיוֹנִ֖ים לָבֶ֣טַח יִרְבָּ֑צוּ</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malheureux reposer en sécurité;</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necesitados se acostarán confiados;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needy will lie down in safety;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23:18, what two things will not be done with Tyre's gain and her pay?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23:18, ¿cuáles son las dos cosas que no se harán con las negocios y ganancias de Tiro?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23:18, quelles sont les deux choses qui ne seront pas faites avec le gain et le salaire de Tyr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32:13, on the land of my people will come up thorns and briers. Where else will they come up?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32:13, sobre la tierra de mi pueblo subirán espinos y cardos. ¿Dónde más crecerán?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32:13, sur la terre de mon peuple croîtront des épines et des ronces. Où d'autre croîtront-elles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 יֵֽאָצֵ֖ר וְלֹ֣א יֵֽחָסֵ֑ן</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ne seront ni entassés ni conservés;</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se guardarán ni se atesorarán,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will not be treasured nor laid up,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28:4, what will the glorious beauty of Ephraim become?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28:4, ¿en qué se convertirá la hermosura de la gloria de Efraín?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28:4, que deviendra la beauté glorieuse d’Éphraïm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וְֽהָ֨יְתָ֜ה צִיצַ֤ת נֹבֵל֙ צְבִ֣י תִפְאַרְתּ֔וֹ</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fleur fanée, qui fait l'éclat de sa parure,</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flor caduca de la hermosura de su gloria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glorious beauty is a fading flower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23:2, Sidon was filled by people doing what?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23:2, ¿qué hacían los que abastecían a Sidón?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23:2, Sidon était remplie de gens qui faisaient quoi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עֹבֵ֥ר יָ֖ם מִלְאֽוּךְ׃</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parcourant la mer!</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que cruzando el mar te abastecían!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Whom those who cross the sea have filled.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10:17, What will be burned and devoured in one day ?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10:17, ¿Qué será abrasado y consumido en un día?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10:17, Qu'est-ce qui sera brûlé et dévoré en un seul jour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שִׁית֥וֹ וּשְׁמִיר֖וֹ</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ses épines et ses ronces,</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cardos y sus espinos.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His thorns and his briers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9:19, what happened Through the wrath of the Lord of hosts ?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9:19 ¿qué sucedió por la ira de Jehová de los ejércitos?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9:18 (Anglais Ésaïe 9:19), qu'est-il arrivé à cause de la colère de l'Éternel des armées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נֶעְתַּ֣ם אָ֑רֶץ</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pays est embrasé,</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oscurece la tierra,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land is burned up,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22:11, what words about the old pool mean nearly the same thing as "you did not look to its Maker"?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22:11, ¿qué palabras significan lo mismo que “no tuvisteis respeto al que lo hizo”?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22:11, quels mots concernant la vieille piscine signifient presque la même chose que « vous n’avez pas regardé vers son Créateur »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עַל־כָּל־בָּתֵּ֣י מָשׂ֔וֹשׂ קִרְיָ֖ה עַלִּיזָֽה׃</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Même dans toutes les maisons de plaisance De la cité joyeuse.</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aun sobre todas las casas en que hay alegría en la ciudad alegre.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Yes, on all the happy homes in the joyous city;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וְיֹצְרָ֥הּ מֵֽרָח֖וֹק לֹ֥א רְאִיתֶֽם׃</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ne voyez pas celui qui les a préparées de loin.</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mirasteis al que desde antiguo lo había planeado.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did you have respect for Him who fashioned it long ago.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14:31, what will cause Philistia to be dissolved?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14:31, ¿qué causará la disolución de Filistea?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14:31, qu’est-ce qui provoquera la dissolution de la Philistie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מִצָּפוֹן֙ עָשָׁ֣ן בָּ֔א</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du nord vient une fumée,</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como un humo viene del norte,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smoke will come from the north,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22:19, when the Lord removes Shebna from his office, what will he do concerning his position?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22:19, cuando Jehová remueva a Sebna de su lugar, ¿qué hará con respecto a su puesto?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22:19, lorsque l’Éternel chassera Shebna de son poste, que fera-t-il concernant sa place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יֶהֶרְסֶֽךָ׃</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t'arrachera</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 empujaré.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pull you down.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15:9, where will there be blood?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15:9, ¿dónde habrá sangre?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15:9, où y aura-t-il du sang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מֵ֤י דִימוֹן֙ מָ֣לְאוּ דָ֔ם</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eaux de Dimon sont pleines de sang,</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aguas de Dimón se llenarán de sangre,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waters of Dimon will be full of blood;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23:11, to destroy its strongholds, against whom as the Lord given a commandment?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23:11, para destruir sus fortalezas, ¿respecto a quién mandó Jehová?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23:11, pour détruire ses forteresses, contre qui le Seigneur a-t-il donné un ordre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אֶל־כְּנַ֔עַן</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Canaan.</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respecto a Canaán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against Canaan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22:24, what summary statment describes all the things they will hang on Eliakim?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22:24, ¿qué declaración resumida describe todas las cosas que le colgarían a Eliaquim?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22:24, quelle déclaration récapitulative décrit toutes les choses qu’ils accrocheront sur Éliakim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22:17, what will the Lord do violently to Shebna?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22:17, ¿qué hará Jehová en duro cautiverio a Sebna?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22:17, que fera le Seigneur avec violence à Shebna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 כְּב֣וֹד בֵּית־אָבִ֗יו</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toute la gloire de la maison</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toda la honra de la casa de su padre,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the glory of his father’s house,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33:6, what will be His treasure?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33:6, ¿qué será su tesoro?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33:6, quel sera son trésor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יִרְאַ֥ת יְהוָ֖ה</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crainte de l'Éternel,</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temor de Jehová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fear of the Lord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33:12, something that happens to thorns cut up will also happen to the people. What will happen to thorns cut up?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33:12, lo que les sucede a los espinos cortados también les sucederá a las personas. ¿Qué les sucederá a los espinos cortados?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33:12, ce qui arrive aux épines coupées arrivera aussi au peuple. Qu'arrivera-t-il aux épines coupées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בָּאֵ֥שׁ יִצַּֽתּוּ׃ ס</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brûlent dans le feu.</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quemados con fuego.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shall be burned in the fire.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33:11, what will people conceive that will result in giving birth to stubble?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33:11, ¿qué concebirán las personas que resultará en dar a luz rastrojo?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33:11, qu’est-ce que les gens concevront qui entraînera la naissance de chaume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תַּהֲר֥וּ חֲשַׁ֖שׁ</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avez conçu du foin,</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Concebisteis hojarascas,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shall conceive chaff,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15:7, what two statements describe what will be carried away?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15:7, ¿cuáles son las dos afirmaciones que describen lo que será llevado?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15:7, quelles sont les deux déclarations qui décrivent ce qui sera emporté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יִתְרָ֣ה עָשָׂ֑ה וּפְקֻדָּתָ֔ם</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ils ramassent ce qui leur reste,</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las riquezas que hayan adquirido y las que hayan reservado,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abundance they have gained, And what they have laid up,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10:21, what remnant will return to the Mighty God?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10:21, ¿el resto de quén volverá al Dios fuerte?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10:21, quel reste reviendra au Dieu Puissant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מְטַלְטֶלְךָ֔ טַלְטֵלָ֖ה</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 lancera d'un jet vigoureux;</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 transportará en duro cautiverio,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throw you away violently,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שְׁאָ֣ר יַעֲקֹ֑ב</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reste de Jacob,</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resto de Jacob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remnant of Jacob,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23:9, who has the Lord of hosts purposed to bring into contempt?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23:9, ¿a quién ha decretado humillar Jehová de los ejércitos?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23:9, qui le Seigneur des armées a-t-il décidé de mépriser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כָּל־נִכְבַּדֵּי־אָֽרֶץ׃</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les grands de la terre.</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todos los ilustres de la tierra.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the honorable of the earth.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5:16, what sentence has nearly the same meaning as saying that the Lord of hosts shall be exalted in judgment?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5:16, ¿qué frase tiene casi el mismo significado que decir que el Señor de los ejércitos será exaltado en el juicio?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5:16, quelle phrase a presque le même sens que de dire que le Seigneur des armées sera exalté en jugement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וְהָאֵל֙ הַקָּד֔וֹשׁ נִקְדָּ֖שׁ בִּצְדָקָֽה׃</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Dieu saint sera sanctifié par la justice.</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Dios Santo será santificado con justicia.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God who is holy shall be hallowed in righteousness.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16:14, the glory of Moab will be despised in what period of time?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16:14, ¿en qué período de tiempo será abatida la gloria de Moab?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16:14, à quelle époque la gloire de Moab sera-t-elle méprisée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בְּשָׁלֹ֤שׁ שָׁנִים֙ כִּשְׁנֵ֣י שָׂכִ֔יר</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trois ans, comme les années d'un mercenaire,</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«Dentro de tres años, como los años de un jornalero,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"Within three years, as the years of a hired man,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27:11, in addition to being set on fire, what will happen when its boughs are withered?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27:11, además de ser encendido, ¿qué pasará cuando sus ramas se sequen?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27:11, en plus d’être incendié, que se passera-t-il lorsque ses branches seront desséchées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תִּשָּׁבַ֔רְנָה</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les brise;</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quebradas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be broken off;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28:9, what clause means about the same as saying those just weaned from milk?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28:9, ¿cuál es el segundo de las dos preguntas que indican cuán jóvenes deben ser los estudiantes para que el sacerdote y el profeta puedan enseñarles?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28:9, quelle clause signifie à peu près la même chose que de dire ceux qui viennent d’être sevrés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 the Lord's destruction is compared to what thee natural disasters?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 ¿a qué desastres naturales se compara la destrucción de Jehová?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 la destruction du Seigneur est comparée à quoi sont comparées les catastrophes naturelles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עַתִּיקֵ֖י מִשָּׁדָֽיִם׃</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viennent de quitter la mamelle?</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los recién destetados?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Those just drawn from the breasts?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5:11, there will be woe to those who rise early in the morning that they may do what?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5:11, habrá ¡ay de aquellos que se levantan temprano en la mañana para hacer qué!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5:11, malheur à ceux qui se lèvent tôt le matin pour faire quoi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שֵׁכָ֣ר יִרְדֹּ֑פוּ</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Courent après les boissons enivrantes,</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correr tras el licor,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they may follow intoxicating drink;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27:10, what three ways is the future of the fortified city is described?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27:10, ¿de tres maneras se describe el futuro de la ciudad fortificada?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27:10, de quelles trois manières l’avenir de la ville fortifiée est-il décrit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בָּדָ֔ד נָוֶ֕ה מְשֻׁלָּ֥ח וְנֶעֱזָ֖ב כַּמִּדְבָּ֑ר</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est solitaire, C'est une demeure délaissée et abandonnée comme le désert;</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desolada, la ciudad habitada será abandonada y dejada como un desierto;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desolate, The habitation forsaken and left like a wilderness;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כְּזֶ֥רֶם בָּרָ֖ד שַׂ֣עַר קָ֑טֶב כְּ֠זֶרֶם מַ֣יִם כַּבִּירִ֥ים שֹׁטְפִ֛ים</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 orage de grêle, un ouragan destructeur, Comme une tempête qui précipite des torrents d'eaux:</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una tormenta de granizo, como un torbellino arrasador, como el ímpetu de recias aguas que inundan.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a tempest of hail and a destroying storm, Like a flood of mighty waters overflowing,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23:2, what are the merchants of Sidon told to do when Tyre is laid waste?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23:2, ¿qué se les dice a los mercaderes de Sidón que hagan cuando Tiro sea destruida?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23:2, que sont dits aux marchands de Sidon de faire lorsque Tyr sera dévastée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דֹּ֖מּוּ</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Soyez muets d'effroi,</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¡Callad,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 still,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9:21, what is stretched out still ?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9:21, ¿qué está todavía extendido?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9:20 (Anglais Ésaïe 9:21), qu'est-ce qui est encore étendu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וְע֖וֹד יָד֥וֹ נְטוּיָֽה׃ ס</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sa main est encore étendue.</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todavía su mano está extendida.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His hand is stretched out still.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27:13, what words describe the time relationship between when the children of Israel are gathered one by one and the day when the great trumpet will be blown?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27:13, ¿qué palabras describen la relación temporal entre el momento en que los hijos de Israel son reunidos uno por uno y el día en que se tocará con gran trompeta?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27:13, quels mots décrivent la relation temporelle entre le moment où les enfants d’Israël sont rassemblés un par un et le jour où la grande trompette sera sonnée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הַה֗וּא</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Acontecerá también en aquel día,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it shall be in that day: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32:11, what is the first thing that the complacent ones told to do in this verse?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32:11, ¿cuál es lo primero que se les dice a las confiadas que hagan en este versículo?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32:11, quelle est la première chose que les complaisants sont invités à faire dans ce verset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רְגָ֖זָה בֹּֽטְח֑וֹת</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Tremblez, indolentes!</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turbaos, confiadas!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 troubled, you complacent ones;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23:6, who should wail?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23:6, ¿quién debería aullar?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23:6, qui devrait se lamenter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הֵילִ֖ילוּ יֹ֥שְׁבֵי אִֽי׃</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Lamentez-vous, habitants de la côte!</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aullad, moradores de la costa.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Wail, you inhabitants of the coastland!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23:9, what has the Lord of hosts purposed to bring to dishonor?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23:9, ¿qué ha decretado Jehová de los ejércitos para envilecer la soberbia?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23:9, qu’est-ce que le Seigneur des armées a décidé de déshonorer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גְּא֣וֹן כָּל־צְבִ֔י</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l'orgueil de tout ce qui brille,</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todo esplendor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pride of all glory,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4:5, what will be above every dwelling place of Mound Zion by day?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4:5, ¿qué estará sobre cada morada del Montículo de Sión durante el día?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4:5, qu’y aura-t-il au-dessus de chaque habitation de la montagne de Sion pendant le jour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עָנָ֤ן׀ יוֹמָם֙</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Une nuée fumante pendant le jour,</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nube y oscuridad de día,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cloud and smoke by day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15:5, what will the fugitives of Moab do?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15:5, ¿qué harán los fugitivos de Moab?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15:5, que feront les fugitifs de Moab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בְּרִיחֶ֕הָ עַד־צֹ֖עַר</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Dont les fugitifs se sauvent jusqu'à Tsoar,</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fugitivos huirán hasta Zoar,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His fugitives shall flee to Zoar,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33:14, how do the hypocrites feel because of the devouring fire?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33:14, ¿cómo se sienten los hipócritas a causa del fuego consumidor?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33:14, que ressentent les hypocrites à cause du feu dévorant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אָחֲזָ֥ה רְעָדָ֖ה חֲנֵפִ֑ים</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tremblement saisit les impies:</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espanto sobrecogió a los hipócritas: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Fearfulness has seized the hypocrites: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28:23, what clause means about the same thing as saying "Listen and hear my speech"?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28:23, ¿qué cláusula significa aproximadamente lo mismo que decir "atended y oíd mi dicho"?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28:23, quelle clause signifie à peu près la même chose que de dire « Soyez attentifs, et écoutez ma parole! »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הַאֲזִ֥ינוּ וְשִׁמְע֖וּ קוֹלִ֑י</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Prêtez l'oreille, et écoutez ma voix!</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Estad atentos y oíd mi voz;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Give ear and hear my voice,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 we ask the Lord for 3 things.  What do we ask for in addition to being gracious to us, and being their arm every morning?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 ¿Qué le pedimos además de su misericordia y de que sea brazo de ellos en la mañana?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 nous demandons trois choses au Seigneur. Que demandons-nous, outre sa grâce et son soutien chaque matin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28:17, what will the Lord God make the measuring line?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28:17, ¿qué ajustará Jehová a cordel?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28:17, de quoi le Seigneur Dieu fera-t-il le cordeau à mesurer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וְשַׂמְתִּ֤י מִשְׁפָּט֙</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ferai de la droiture</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Ajustaré el juicio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Also I will make justice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23:4, what has spoken that resulted in Sidon being ashamed?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23:4, ¿qué ha hablado que ha causado vergüenza en Sidón?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23:4, qu’est-ce qui a été dit pour que Sidon soit honteuse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כִּֽי־אָמַ֣ר יָ֔ם</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ainsi parle la mer,</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el mar,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sea has spoken,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28:16, in relation to the foundation stone layed by the Lord God, what will believers do?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28:16, ¿qué hará el que crea con respecto a la piedra fundamental sea ha sido puesta por Jehová, el Señor?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28:16, en relation avec la première pierre posée par le Seigneur Dieu, que feront les croyants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הַֽמַּאֲמִ֖ין לֹ֥א יָחִֽישׁ׃</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Celui qui la prendra pour appui n'aura point hâte de fuir.</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que crea, no se apresure.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Whoever believes will not act hastily.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32:19, what calamity may come on the city?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32:19, ¿qué calamidad podría sobrevenir a la ciudad?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32:19, quelle calamité peut s’abattre sur la ville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וּבַשִּׁפְלָ֖ה תִּשְׁפַּ֥ל הָעִֽיר׃</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ville profondément abaissée.</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ciudad será del todo abatida.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city is brought low in humiliation.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33:5, the Lord has filled Zion with justice and righteousness. What other reason is given for why the Lord is exalted?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33:5, Jehová ha llenado a Sión de derecho y de justicia. ¿Qué otra razón se da para que Jehová sea exaltado?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33:5, le Seigneur a rempli Sion de droiture et de justice. Quelle autre raison est donnée pour justifier l'exaltation du Seigneur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שֹׁכֵ֖ן מָר֑וֹם</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 habite en haut;</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cual mora en las alturas.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He dwells on high;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אַף־יְשׁוּעָתֵ֖נוּ בְּעֵ֥ת צָרָֽה׃</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notre délivrance au temps de la détresse!</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sé también nuestra salvación en el tiempo de la tribulación.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Our salvation also in the time of trouble.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27:12, where will the Lord thresh?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27:12, ¿dónde trillará Jehová?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27:12, où le Seigneur foulera-t-il le blé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מִשִּׁבֹּ֥לֶת הַנָּהָ֖ר עַד־נַ֣חַל מִצְרָ֑יִם</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Depuis le cours du fleuve jusqu'au torrent d'Égypte;</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desde el río Éufrates hasta el torrente de Egipto,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the channel of the River to the Brook of Egypt;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 Who may they rob ?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 ¿a quién se le podrá robar?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 Qui pourront-ils voler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וְאֶת־יְתוֹמִ֖ים יָבֹֽזּוּ׃</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des orphelins leur butin!</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robar a los huérfanos!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that they may rob the fatherless.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23:4, while talking to Sidon, what 4 things related to parenthood did the sea say it does not do?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23:4, ¿cuáles son las 4 cosas relacionadas con la paternidad que el mar le dijo a Sidón que no haga?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23:4, en parlant à Sidon, quelles sont les 4 choses liées à la parentalité que la mer a dit qu'elle ne faisait pas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לֵאמֹ֑ר לֹֽא־חַ֣לְתִּי וְלֹֽא־יָלַ֗דְתִּי וְלֹ֥א גִדַּ֛לְתִּי בַּחוּרִ֖ים רוֹמַ֥מְתִּי בְתוּלֽוֹת׃</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n'ai point eu de douleurs, je n'ai point enfanté, Je n'ai point nourri de jeunes gens, ni élevé de jeunes filles.</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diciendo: «Nunca estuve de parto: no di a luz, ni crié jóvenes ni hice crecer muchachas.»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saying, "I do not labor, nor bring forth children; Neither do I rear young men, Nor bring up virgins."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32:10, in a year and some days, who will be troubled? Be specific.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32:10, de aquí a algo más de un año, ¿quiénes tendréis espanto? Sea específico.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32:10, dans un an et quelques jours, qui sera troublé ? Soyez précis.</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בֹּֽטְח֑וֹת</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indolentes;</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mujeres confiadas;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complacent women;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28:18, what will happen to the corrupt leaders of God's people when the overflowing scourge passes through?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28:18, ¿qué pasará con los líderes corruptos del pueblo de Dios cuando pase el torrente del azote?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28:18, qu’arrivera-t-il aux dirigeants corrompus du peuple de Dieu lorsque le fléau débordant passera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וִהְיִ֥יתֶם ל֖וֹ לְמִרְמָֽס׃</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serez par lui foulés aux pieds.</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seréis por él pisoteados.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you will be trampled down by it.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15:3, in what two places will all the Moabites wail and weep bitterly?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15:3, ¿en qué dos lugares los moabitas aullarán todos, deshechos en llanto?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15:3, dans quels deux endroits tous les Moabites se lamenteront-ils et pleureront-ils amèrement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32:18, what description is given for the peaceful habitation of God's people in addition to being secure dwellings?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32:18, ¿cómo se describe la morada de paz del pueblo de Jehová, además de ser lugares de reposo?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32:18, quelle description est donnée pour l’habitation paisible du peuple de Dieu en plus d’être des habitations sûres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וּבִמְנוּחֹ֖ת שַׁאֲנַנּֽוֹת׃</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des asiles tranquilles.</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 lugares de reposo.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 quiet resting places,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5:7, What in the song about the vineyard and its owner does the pleasant plant symbolize?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5:7, ¿qué simboliza la planta agradable en el cántico sobre la viña y su dueño?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5:7, que symbolise la plante agréable dans le chant sur la vigne et son propriétaire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וְאִ֣ישׁ יְהוּדָ֔ה</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hommes de Juda,</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hombres de Judá,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men of Judah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33:8, the traveling man ceases.  What other statement describes the same event in a different way?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33:8, "cesaron los caminantes". ¿Qué otra afirmación describe el mismo acontecimiento de forma diferente?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33:8, on ne passe plus dans les chemins. Quelle autre affirmation décrit le même événement différemment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נָשַׁ֣מּוּ מְסִלּ֔וֹת</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routes sont désertes;</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calzadas están deshechas,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highways lie waste,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16:9, with the weeping of Sibmah and what place will the Lord drench Heshbon and Elealeh?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16:9, ¿con el llanto de qué lugar empapará Jehová por la viña de Sibma?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16:9, de quel lieu L'Éternel arrosera-t-il Hesbon et Elealeh avec les pleurs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אֶבְכֶּ֞ה בִּבְכִ֤י יַעְזֵר֙</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sur Jaezer;</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lo cual lamentaré con el lloro de Jazer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the weeping of Jazer;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10:22, What nation's people are described as the sand of the sea ?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10:22, ¿los habitantes de qué nación son descritos como la arena del mar?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10:22, quel peuple est décrit comme le sable de la mer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אִם־יִהְיֶ֞ה עַמְּךָ֤ יִשְׂרָאֵל֙ כְּח֣וֹל הַיָּ֔ם</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ton peuple, ô Israël, serait comme le sable de la mer,</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aunque tu pueblo, Israel, sea como las arenas del mar,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though your people, O Israel, be as the sand of the sea,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 גַּגּוֹתֶ֧יהָ וּבִרְחֹבֹתֶ֛יהָ</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les toits et dans les places,</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sus terrados y en sus plazas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On the tops of their houses And in their streets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22:25, what will hapen to the things on the peg when it is removed?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22:25, ¿qué pasará con la carga que fue puesta sobre el clavo cuando sea quitado?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22:25, qu’arrivera-t-il aux objets sur la cheville lorsqu’elle sera retirée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וְנִכְרַת֙ הַמַּשָּׂ֣א אֲשֶׁר־עָלֶ֔יהָ</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fardeau qui était sur lui sera détruit,</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carga que sobre él se puso se echará a perder;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burden that was on it will be cut off;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32:9, in addition to the women who are at ease, who is told to give ear to His speech?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32:9, además de las mujeres indolentes, ¿a quiénes se les dice que escuchen su razón?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32:9, en plus des femmes qui sont à l’aise, à qui est-il demandé d’écouter sa parole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בָּנוֹת֙ בֹּֽטח֔וֹת</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Filles indolentes,</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hijas confiadas,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complacent daughters,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32:7, the schemer devises wicked plans to destroy the poor with lying words even when who does what?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32:7, el tramposo trama intrigas inicuas para enredar a los sencillos con palabras mentirosas, ¿y para qué?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32:7, le comploteur élabore des plans méchants pour détruire les pauvres avec des paroles mensongères, même quand qui fait quoi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וּבְדַבֵּ֥ר אֶבְי֖וֹן מִשְׁפָּֽט׃</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Même quand la cause du pauvre est juste.</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para hablar contra el pobre en el juicio.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Even when the needy speaks justice.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22:20, what words does the Lord use to announce that he is going to summon Eliakim?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22:20, ¿qué palabra usa Jehová para anunciar que va a convocar a Eliaquim?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22:20, quelles paroles le Seigneur utilise-t-il pour annoncer qu’il va convoquer Éliakim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וְקָרָ֣אתִי</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J'appellerai</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llamaré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I will call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23:17, when Tyre returns to her hire, what will she do with all the kingdoms of the world on the face of the earth?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23:17, cuando Tiro vuelva a comerciar, ¿qué hará con todos los reinos del mundo sobre la faz de la tierra?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23:17, lorsque Tyr reviendra à son salaire, que fera-t-elle de tous les royaumes du monde sur la face de la terre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וְזָֽנְתָ֛ה</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se prostituera</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fornicará de nuevo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commit fornication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32:7, what does the schemer do to destroy the poor with lying words?  Be specific.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32:7, ¿qué hace el tramposo para enredar a los sencillos con palabras mentirosas? Sea específico.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32:7, que fait le comploteur pour détruire les pauvres par des paroles mensongères ? Soyez précis.</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 what would be their prey ?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 ¿quiénes serían despojados?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10:2, quelle serait leur proie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לִהְי֤וֹת אַלְמָנוֹת֙ שְׁלָלָ֔ם</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faire des veuves leur proie,</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despojar a las viudas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widows may be their prey,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33:8, the highways lie waste.  What other statement means nearly the same?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33:8, "las calzadas están deshechas". ¿Qué otra afirmación describe el mismo acontecimiento de forma diferente?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33:8, les routes sont désertes. Quelle autre affirmation signifie presque la même chose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שָׁבַ֖ת עֹבֵ֣ר אֹ֑רַח</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ne passe plus dans les chemins.</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cesaron los caminantes;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traveling man ceases.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22:14, even until when would there be no atonement for the people who were rebellious against the Lord's call for weeping and for mourning?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22:14, ¿hasta cuándo no sería perdonado el pueblo que se rebeló contra el llamado del Señor a llanto y a lamentación?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22:14, jusqu’à quand n’y aurait-il pas d’expiation pour le peuple qui s’était rebellé contre l’appel du Seigneur aux pleurs et au deuil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עַד־תְּמֻת֔וּן</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vous ne soyez morts,</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que muráis»,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Even to your death,"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10:25, Besides the indignation, what else will cease ?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10:25, además del furor de Jehová, ¿qué otra cosa se acabará?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10:25, Outre l’indignation, quoi d’autre cessera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וְאַפִּ֖י עַל־תַּבְלִיתָֽם׃</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Puis ma colère se tournera contre lui pour l'anéantir.</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mi enojo, para destrucción de ellos.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will My anger in their destruction."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4:4, what will the Lord purge by the spirit of judgment?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4:4, ¿qué purificará el Señor con el espíritu de juicio?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4:4, que purifiera le Seigneur par l’esprit de jugement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וְאֶת־דְּמֵ֥י יְרוּשָׁלִַ֖ם יָדִ֣יחַ מִקִּרְבָּ֑הּ</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purifié Jérusalem du sang qui est au milieu d'elle,</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limpie a Jerusalén de la sangre derramada en medio de ella,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purged the blood of Jerusalem from her midst,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ה֚וּא זִמּ֣וֹת יָעָ֔ץ</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forme de coupables desseins,</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trama intrigas inicuas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devises wicked plans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22:8, what happened to Judah in the day that he looked to the armor of the House of the Forest?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22:8, ¿qué le sucedió a Judá en aquel día que miró hacia la casa de armas del bosque?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22:8, qu’est-il arrivé à Juda le jour où il a regardé l’armure de la Maison de la Forêt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וַיְגַ֕ל אֵ֖ת מָסַ֣ךְ יְהוּדָ֑ה</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derniers retranchements de Juda sont forcés,</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Cayeron las defensas de Judá,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removed the protection of Judah.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32:9, the women who are at ease, also called complacent daughters, are told to rise up, do what, and give hear to His speech?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32:9, a las mujeres indolentes, también llamadas hijas confiadas, se les dice que se levanten, escuchen su razón, ¿y qué más hagan?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32:9, les femmes qui sont à l’aise, également appelées filles complaisantes, sont invitées à se lever, à faire quoi et à écouter Son discours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שְׁמַ֣עְנָה קוֹלִ֑י</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écoutez ma voix!</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¡Oíd mi voz,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Hear my voice;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10:22, with what shall the destruction decreed overflow ?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10:22, ¿con qué se desbordará la destrucción acordada?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10:22, de quoi débordera la destruction décrétée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כִּלָּי֥וֹן חָר֖וּץ שׁוֹטֵ֥ף צְדָקָֽה׃</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destruction est résolue, elle fera déborder la justice.</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destrucción acordada rebosará justicia.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destruction decreed shall overflow with righteousness.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28:16, where did the Lord God say he would put the tried stone, the precision cornerstone?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28:16, ¿dónde dijo Jehová, el Señor, que pondría la piedra probada, angular, preciosa?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28:16, où le Seigneur Dieu a-t-il dit qu’il placerait la pierre éprouvée, la pierre angulaire de précision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הִנְנִ֛י יִסַּ֥ד בְּצִיּ֖וֹן אָ֑בֶן</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j'ai mis pour fondement en Sion une pierre,</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que yo he puesto en Sión por fundamento una piedra,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I lay in Zion a stone for a foundation,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10:15, several impossible things are mentioned.  What does it say about a staff?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10:15, se mencionan varias cosas imposibles. ¿Qué dice sobre la vara?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10:15, plusieurs choses impossibles sont mentionnées. Que dit-on à propos du bâton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2025-10-28T23:38:39Z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