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 what will happen when those who deal treacherously make an end of dealing treacherously?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 ¿qué sucederá cuando acaben de cometer deslealtad?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 que se passera-t-il lorsque ceux qui commettent des trahisons cesseront de le faire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וְנִגְלָ֥ה בְאָזְנָ֖י יְהוָ֣ה צְבָא֑וֹת</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 armées me l'a révélé:</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Esto fue revelado a mis oídos de parte de Jehová de los ejércitos: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it was revealed in my hearing by the Lord of hosts,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33:9, when the earth morns and languishes, something is said about the fruits of two places. What are these places and what is said about their fruits?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33:9, cuando "se enlutó, enfermó la tierra", se mencionan dos lugares fueron sacudidos. ¿Cuáles son estos lugares?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33:9, lorsque la terre s'endort et dépérit, on parle des fruits de deux lieux. Quels sont ces lieux et que dit-on de leurs fruits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וְנֹעֵ֥ר בָּשָׁ֖ן וְכַרְמֶֽל׃</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Basan et le Carmel secouent leur feuillage.</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Basán y el Carmelo fueron sacudidos.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Bashan and Carmel shake off their fruits.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15:4, how will the soldiers of Moab feel about life when they hear of the cry of Heshbon and Elealeh?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15:4, ¿cómo se sentirán los soldados de Moab acerca de la vida cuando escuchen el clamor de Hesbón y Eleale?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15:4, que ressentiront les soldats de Moab face à la vie lorsqu’ils entendront le cri de Hesbon et d’Elealeh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נַפְשׁ֖וֹ יָ֥רְעָה לּֽוֹ׃</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ont l'effroi dans l'âme.</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lamentará el alma de cada uno dentro de él.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life will be burdensome to him.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5:29, what will the nations do like a lion in addition to roaring and laying hold of the prey?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5:29, ¿qué harán las naciones como un león, además de rugir y apoderarse de la presa?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5:29, que feront les nations comme un lion en plus de rugir et de s’emparer de leur proie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וְיַפְלִ֖יט</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l'emporte,</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la llevará con seguridad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carry it away safely,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5:5, what will happen to the vineyard without its hedge?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5:5, ¿qué pasará con la viña sin su seto?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5:5, qu’arrivera-t-il à la vigne sans sa haie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לְבָעֵ֔ר</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qu'elle soit broutée;</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 consumida;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be burned;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33:14, what question do the hypocrites and sinners ask that means about the same as "Who among us shall dwell with the devouring fire?"?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33:14, ¿qué pregunta hacen los hipócritas y pecadores que tiene un significado similar a "¿Quién de nosotros morará con el fuego consumidor?"?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33:14, quelle question posent les hypocrites et les pécheurs qui signifie à peu près la même chose que « Qui parmi nous demeurera près du feu dévorant ? »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לִבְגֹּ֖ד יִבְגְּדוּ־בָֽךְ׃ ס</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te pillera.</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cometerá contra ti.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deal treacherously with you.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מִי־יָג֥וּר לָ֖נוּ מוֹקְדֵ֥י עוֹלָֽם׃</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de nous pourra rester auprès de flammes éternelles? -</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¿Quién de nosotros habitará con las llamas eternas?»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among us shall dwell with everlasting burnings?"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28:17, what will the waters overflow?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28:17 ¿qué inundarán las aguas?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28:17, de quoi les eaux déborderont-elles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יִשְׁטֹֽפוּ׃</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l'abri du mensonge.</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escondrijo.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hiding place.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28:10, what 6 phrases describe a method of teaching God uses?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28:10, ¿cuáles son 6 frases que describen un método de enseñanza que utiliza Dios?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28:10, quelles sont les 6 expressions qui décrivent une méthode d’enseignement utilisée par Dieu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צַ֤ו לָצָו֙ צַ֣ו לָצָ֔ו קַ֥ו לָקָ֖ו קַ֣ו לָקָ֑ו זְעֵ֥יר שָׁ֖ם זְעֵ֥יר שָֽׁם׃</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c'est précepte sur précepte, précepte sur précepte, Règle sur règle, règle sur règle, Un peu ici, un peu là. -</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mandamiento tras mandamiento, mandato sobre mandato, renglón tras renglón, línea tras línea, un poquito aquí, un poquito allá,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precept must be upon precept, precept upon precept, Line upon line, line upon line, Here a little, there a little."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10:9, what is Samaria compared to ?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10:9, ¿con qué se compara Samaria?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10:9, à quoi est comparée la Samarie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אִם־לֹ֥א כְדַמֶּ֖שֶׂק שֹׁמְרֽוֹן׃</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N'en a-t-il pas été de Samarie comme de Damas?</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Samaria como Damasco?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not Samaria like Damascus?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22:17, who will throw Shebna away violently?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22:17, ¿quién transportará en duro cautiverio a Sebna?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22:17, qui rejettera Shebna avec violence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יְהוָה֙</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l'Éternel</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Jehová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Indeed, the Lord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23:10, what is said about strength when telling the daughter of Tarshish to flow through her land like the River.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23:10, ¿qué se dice acerca del poder cuando se le dice a la hija de Tarsis que pase cual río de su tierra?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23:10, que dit-on à propos de la force lorsqu'on dit à la fille de Tarsis de couler à travers son pays comme le fleuve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14:30, what will happen to your roots?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14:30 ¿Qué pasará con tu raíz?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14:30, qu’arrivera-t-il à vos racines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אֵ֖ין מֵ֥זַח עֽוֹד׃</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Plus de joug!</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no tendrás ya más poder.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is no more strength.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 woe to those who decree unrighteous degrees to rob the needy of justice and to do what?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 ¡ay de los que dictan leyes injustas para apartar del juicio a los pobres, y para hacer qué!?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 malheur à ceux qui décrètent des degrés injustes pour priver les nécessiteux de justice, et pour faire quoi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וְלִגְזֹ֕ל מִשְׁפַּ֖ט עֲנִיֵּ֣י עַמִּ֑י</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ravir leur droit aux malheureux de mon peuple,</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para privar de su derecho a los afligidos de mi pueblo;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to take what is right from the poor of My people,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28:8, what are full of vomit and filth?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28:8, ¿qué está llena de vómito y suciedad?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28:8, qu’est-ce qui est plein de vomi et d’ordures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כָּל־שֻׁלְחָנ֔וֹת</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Toutes les tables</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toda mesa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all tables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5:24, why will some people be destroyed like fire devouring the stubble? Provide both similar reasons. (Notice this is similar to the "commandments of God" and the "testimony of Jesus" Rev 12:17)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5:24, ¿por qué algunas personas serán destruidas como el fuego que consume la hojarasca? Proporcione ambas razones similares. (Note que esto es similar a los “mandamientos de Dios” y al “testimonio de Jesús” Apocalipsis 12:17)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5:24, pourquoi certains seront-ils détruits comme le feu dévore le chaume ? Donnez deux raisons similaires. (Remarquez que cela est similaire aux « commandements de Dieu » et au « témoignage de Jésus » Apoc 12:17)</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מָאֲס֗וּ אֵ֚ת תּוֹרַת֙ יְהוָ֣ה צְבָא֔וֹת וְאֵ֛ת אִמְרַ֥ת קְדֽוֹשׁ־יִשְׂרָאֵ֖ל נִאֵֽצוּ׃</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ils ont dédaigné la loi de l'Éternel des armées, Et ils ont méprisé la parole du Saint d'Israël.</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desecharon la ley de Jehová de los ejércitos y abominaron la palabra del Santo de Israel.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they have rejected the law of the Lord of hosts, And despised the word of the Holy One of Israel.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23:11, where did the Lord stretch out His hand?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23:11, ¿hacia dónde extendió Jehová su mano?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23:11, où le Seigneur a-t-il étendu sa main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עַל־הַיָּ֔ם</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la mer;</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el mar,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over the sea,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what languishes in addition to the vine of Sibmah?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¿qué fueron talados además de las vides de Sibma?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qu’est-ce qui languit en plus de la vigne de Sibma?</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וְהֵמַתִּ֤י בָֽרָעָב֙ שָׁרְשֵׁ֔ךְ</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je ferai mourir ta racine par la faim,</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mas yo haré morir de hambre tu raíz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kill your roots with famine,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שַׁדְמוֹת֩ חֶשְׁבּ֨וֹן אֻמְלָ֜ל</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les campagnes de Hesbon languissent;</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los campos de Hesbón fueron talados,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fields of Heshbon languish,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 in addition to those who deal treacherously, to whom is woe?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 además de los que hacen traición, ¿sobre quiénes será el ay?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 à qui le malheur est-il réservé, à part à ceux qui agissent avec trahison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שׁוֹדֵ֗ד וְאַתָּה֙ לֹ֣א שָׁד֔וּד</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toi qui ravages, et qui n'as pas été ravagé!</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ti, que saqueas y nunca fuiste saqueado;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you who plunder, though you have not been plundered;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22:17, what words describe Shebna?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Este concepto no está presente en la traducción RVR1995 de este versículo.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22:17, après t’avoir lancé d’un jet vigoureux, quelle autre action l’Éternel accomplira-t-il envers Shebna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גָּ֑בֶר</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t'enveloppera</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N/A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mighty man,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16:7, what has happened to the foundations of Kir Hareseth?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16:7, ¿en qué orientación gemirá Moab en gran manera por las tortas de uvas de Kir-hareset?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16:7, qu’est-il arrivé aux fondations de Kir Hareseth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אַךְ־נְכָאִֽים׃</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Profondément abattus.</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abatidos,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Surely they are stricken.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28:16, who says he will lay a foundation stone in Zion?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28:16, ¿quién dice: 'He aquí que yo he puesto en Sión por fundamento una piedra'?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28:16, qui dit qu’il posera une pierre fondamentale à Sion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כֹּ֤ה אָמַר֙ אֲדֹנָ֣י יְהוִ֔ה</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ainsi parle le Seigneur, l'Éternel:</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eso, Jehová, el Señor, dice así: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thus says the Lord God: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10:28, Where has He come to ?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10:28 ¿A dónde ha venido?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10:28, Où est-il venu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4:5, where will a cloud and smoke by day and the shining of a flaming fire by night be in addition to above every dwelling place of Mount Zion?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4:5, ¿dónde habrá nube y humo durante el día y resplandor de fuego llameante durante la noche, además de sobre toda morada del monte Sión?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4:5, où y aura-t-il un nuage et de la fumée pendant le jour, et l’éclat d’un feu flamboyant pendant la nuit, en plus de tout ce qui est au-dessus des habitations de la montagne de Sion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 עַל־עַיַּ֖ת</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marche sur Ajjath,</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Vino hasta Ajat,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has come to Aiath,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28:22, what will happen to people who are mockers?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28:22, ¿qué pasará con las personas que se burlan?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28:22, qu’arrivera-t-il aux moqueurs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פֶּֽן־יֶחְזְק֖וּ מֽוֹסְרֵיכֶ֑ם</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peur que vos liens ne soient resserrés;</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que no se aprieten más vuestras ataduras;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Lest your bonds be made strong;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22:15, what role did Shebna have, who was over the house?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22:15, ¿qué papel tenía Sebna, el mayordomo?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22:15, quel était le rôle de Shebna, qui était au-dessus de la maison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 אָמַ֛ר אֲדֹנָ֥י יְהוִ֖ה צְבָא֑וֹת לֶךְ־בֹּא֙ אֶל־הַסֹּכֵ֣ן הַזֶּ֔ה</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Ainsi parle le Seigneur, l'Éternel des armées: Va vers ce courtisan,</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de los ejércitos dice así: «Ve a encontrarte con este tesorero,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Thus says the Lord God of hosts: "Go, proceed to this steward,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16:14, when and who said that within three years the glory of Moab will be despised?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16:14, ¿cuándo y quién dijo que dentro de tres años será abatida la gloria de Moab?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16:14, quand et qui a dit que dans trois ans la gloire de Moab serait méprisée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וְעַתָּ֗ה דִּבֶּ֣ר יְהוָה֮ לֵאמֹר֒</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maintenant l'Éternel parle, et dit:</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ahora Jehová ha hablado, diciendo: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now the Lord has spoken, saying,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16:10, where will there be no treaders?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16:10 ¿dónde no se pisará?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16:10, où n’y aura-t-il pas de fouleurs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יַ֗יִן בַּיְקָבִ֛ים לֹֽא־יִדְרֹ֥ךְ הַדֹּרֵ֖ךְ</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vendangeur ne foule plus le vin dans les cuves;</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pisará vino en los lagares el pisador;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 treaders will tread out wine in the presses;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28:27, what is not done to cummin?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28:27 ¿Qué no se le debe hacer al comino?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28:27, que ne fait-on pas au cumin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וְעַל־מִקְרָאֶ֗הָ</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sur ses lieux d'assemblées,</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sobre los lugares de sus asambleas,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above her assemblies,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וְאוֹפַ֣ן עֲגָלָ֔ה עַל־כַּמֹּ֖ן יוּסָּ֑ב</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roue du chariot ne passe pas sur le cumin;</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sobre el comino se pasa rueda de carreta;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is a cartwheel rolled over the cummin;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33:23, when the Lord saves us, which of the enemy's things will be loosed?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33:23, cuando Jehová nos salve, ¿qué parte del enemigo será aflojada?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33:23, lorsque le Seigneur nous sauve, lesquelles des choses de l’ennemi seront déliées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נִטְּשׁ֖וּ חֲבָלָ֑יִךְ</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Tes cordages sont relâchés;</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Tus cuerdas se aflojaron;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tackle is loosed,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23:11, what did the Lord do over the sea?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23:11, ¿qué hizo Jehová sobre el mar?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23:11, qu’a fait le Seigneur sur la mer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יָדוֹ֙ נָטָ֣ה</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a étendu sa main</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Extendió su mano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stretched out His hand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5:6, what will the vineyard's owner cause to happen to his vineyard by not pruning it, digging it, and by commanding the clouds to not rain on it?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5:6, ¿qué provocará el dueño de la viña en su viña al no podarla, cavarla y ordenar a las nubes que no lluevan sobre ella?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5:6, que fera le propriétaire de la vigne en ne la taillant pas, en ne la creusant pas et en ordonnant aux nuages de ne pas pleuvoir dessus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וַאֲשִׁיתֵ֣הוּ בָתָ֗ה</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la réduirai en ruine;</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Haré que quede desierta;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lay it waste;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10:30, Who is asked to lift up her voice?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10:30, ¿a quién se le pide que grite en alta voz?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10:30, à qui est-il demandé d’élever la voix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בַּת־גַּלִּ֑ים</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fille de Gallim!</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hija de Galim;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daughter of Gallim!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22:18, where will Shebna die?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22:18, ¿dónde morirá Sebna?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22:18, où Shebna mourra-t-elle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what did the branches of the choice plants that have since been broken down do over the sea?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¿qué hicieron los generosos sarmientos hasta más allá del mar antes de ser pisoteados?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qu’ont fait les branches des plantes choisies qui ont depuis été brisées au-dessus de la mer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אֶל־אֶ֖רֶץ רַחֲבַ֣ת יָדָ֑יִם</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une terre spacieuse;</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tierra extensa;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Into a large country;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 what specific things describe the state of Tyre when it is laid waste?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 ¿qué cosas específicas describen el estado de Tiro cuando fue destruida?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 quelles choses spécifiques décrivent l’état de Tyr lorsqu’elle fut dévastée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מִבַּ֙יִת֙ מִבּ֔וֹא</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plus de maisons! plus d'entrée!</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no quedar casa ni lugar adonde entrar!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that there is no house, no harbor;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10:20, who shall the remnant never depend on ?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10:20, ¿de quién nunca dependerán los que hayan quedado?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10:20, de qui le reste ne dépendra-t-il jamais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לְהִשָּׁעֵ֖ן עַל־מַכֵּ֑הוּ</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Cesseront de s'appuyer sur celui qui les frappait;</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nunca más se apoyarán en el que los hirió,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never again depend on him who defeated them,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10:9, what is Hamath compared to ?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10:9, ¿con qué se compara Hamat?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10:9, à quoi Hamath est-elle comparée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אִם־לֹ֤א כְאַרְפַּד֙ חֲמָ֔ת</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N'en a-t-il pas été de Hamath comme d'Arpad?</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Hamat como Arfad,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not Hamath like Arpad?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22:20, Eliakim was the son of whom?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22:20, ¿de quién era hijo Eliaquim?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22:20, de qui Éliakim était-il le fils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בֶּן־חִלְקִיָּֽהוּ׃</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fils de Hilkija;</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hijo de Hilcías.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son of Hilkiah;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10:15, several impossible things are mentioned.  What does it say about a rod?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10:15, se mencionan varias cosas imposibles. ¿Qué dice sobre el bastón?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10:15, plusieurs choses impossibles sont mentionnées. Que dit-on à propos d'une verge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שְׁלֻ֣חוֹתֶ֔יהָ נִטְּשׁ֖וּ</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rameaux se prolongeaient,</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extendieron sus plantas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Her branches are stretched out,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כְּהָנִ֥יף שֵׁ֙בֶט֙ וְאֶת־מְרִימָ֔יו</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si la verge faisait mouvoir celui qui la lève,</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si el bastón levantara al que lo levanta!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if a rod could wield itself against those who lift it up,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14:30, what will happen to your remnant?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14:30, ¿qué pasará con lo que quede de ti?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14:30, qu’arrivera-t-il à votre reste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וּשְׁאֵרִיתֵ֖ךְ יַהֲרֹֽג׃</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 qui restera de toi sera tué.</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destruiré lo que quede de ti.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will slay your remnant.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28:7, through what have they erred?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28:7, ¿por qué erraron estos?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28:7, par quoi ont-ils erré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וְגַם־אֵ֙לֶּה֙ בַּיַּ֣יִן</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eux aussi, ils chancellent dans le vin,</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también estos erraron por el vino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they also have erred through wine,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14:29, who is told not to rejoice?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14:29, ¿a quién se le dice que no se alegre?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14:29, à qui est-il dit de ne pas se réjouir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אַֽל־תִּשְׂמְחִ֤י פְלֶ֙שֶׁת֙ כֻּלֵּ֔ךְ</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te réjouis pas, pays des Philistins,</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te alegres tú, toda Filistea,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 not rejoice, all you of Philistia,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28:4, which of the first fruit before summer is eaten quickly?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28:4, ¿qué fruta temprana, la primera del verano, se traga en cuanto se tiene a la mano?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28:4, lequel des premiers fruits avant l’été est mangé rapidement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יִרְאֶ֤ה הָֽרֹאֶה֙</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qu'on aperçoit avant la récolte,</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cual, apenas la ve el que la mira,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an observer sees;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33:17, what two thing will the people see with their eyes?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33:17, ¿qué dos cosas verán las gentes con sus ojos?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33:17, quelles sont les deux choses que les gens verront avec leurs yeux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10:16, what will the burning be like which the Lord will kindle?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10:16, ¿cómo será la hoguera que encenderá Jehová?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10:16, à quoi ressemblera le feu que le Seigneur allumera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מֶ֥לֶךְ בְּיָפְי֖וֹ תֶּחֱזֶ֣ינָה עֵינֶ֑יךָ תִּרְאֶ֖ינָה אֶ֥רֶץ מַרְחַקִּֽים׃</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Tes yeux verront le roi dans sa magnificence, Ils contempleront le pays dans toute son étendue.</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Tus ojos verán al Rey en su hermosura, verán la tierra que está lejos.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eyes will see the King in His beauty; They will see the land that is very far off.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4:6, to protect from storm and rain, what will exist in addition to a place of refuge?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4:6, para protegerse de la tempestad y el aguacero, ¿qué existirá además de un refugio?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4:6, pour se protéger de la tempête et de la pluie, qu’est-ce qui existera en plus d’un lieu de refuge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וּלְמִסְתּ֔וֹר</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d'asile</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escondedero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for a shelter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5:28, what items are described like flint?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5:28, ¿qué objetos se describen como pedernal?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5:28, quels objets sont décrits comme du silex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פַּרְס֤וֹת סוּסָיו֙ כַּצַּ֣ר נֶחְשָׁ֔בוּ</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sabots de ses chevaux ressemblent à des cailloux,</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cascos de sus caballos serán como de pedernal,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horses’ hooves will seem like flint,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כִּיק֥וֹד אֵֽשׁ׃</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l'embrasement d'un feu.</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ardor de fuego.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the burning of a fire.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4:6, a place of refuge and and shelter will protect from what?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4:6, un lugar de refugio y abrigo nos protegerá ¿de qué?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4:6, un lieu de refuge et un abri protégeront de quoi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מִזֶּ֖רֶם וּמִמָּטָֽר׃ פ</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contre l'orage et la pluie.</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contra la tempestad y el aguacero.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storm and rain.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10:23, Who will make a determined end ?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10:23, ¿quién consumará el exterminio ya determinado?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10:23, Qui fera une fin déterminée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אֲדֹנָ֤י יְהוִה֙ צְבָא֔וֹת עֹשֶׂ֖ה</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Seigneur, l'Éternel des armées,</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Pues el Señor, Jehová de los ejércitos,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God of hosts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10:4, Among whom shall they bow down ?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10:4, ¿entre quién se inclinarán?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10:4, Parmi qui se prosterneront-ils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כָרַע֙ תַּ֣חַת אַסִּ֔יר</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uns seront courbés parmi les captifs,</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inclinarán entre los presos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bow down among the prisoners,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33:11, what will devour people who conceive chaff and bring forth stubble?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33:11, ¿qué consumirá a los que conciben hojarascas y dan a luz rastrojo?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33:11, qu’est-ce qui dévorera ceux qui conçoivent de la paille et enfantent du chaume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רוּחֲכֶ֕ם אֵ֖שׁ</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Votre souffle,</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soplo de vuestro fuego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breath, as fire,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5:15, what phrases means about the same thing as saying that people shall be brought down?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5:15, ¿qué frases significan aproximadamente lo mismo que decir que la gente será derribada?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5:15, quelles expressions signifient à peu près la même chose que dire que les gens seront abattus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וַיִּשְׁפַּל־אִ֑ישׁ</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grands seront humiliés,</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varón será abatido,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Each man shall be humbled,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23:17, when Tyre returns to her hire, with whom will she commit fornication?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23:17, cuando Tiro vuelva a comerciar, ¿con quién fornicará de nuevo?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23:17, lorsque Tyr reviendra à son salaire, avec qui commettra-t-elle la fornication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אֶת־כָּל־מַמְלְכ֥וֹת הָאָ֖רֶץ עַל־פְּנֵ֥י הָאֲדָמָֽה׃</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à tous les royaumes de la terre, Sur la face du monde.</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todos los reinos del mundo sobre la faz de la tierra.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all the kingdoms of the world on the face of the earth.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32:16, after the Spirit is poured upon us from on high, where will righteousness remain?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32:16, ¿dónde morará la justicia después de que sobre nosotros sea derramado el espíritu de lo alto?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32:16, après que l’Esprit sera répandu d’en haut sur nous, où la justice aura-t-elle sa demeure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בַּכַּרְמֶ֥ל תֵּשֵֽׁב׃</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 verger.</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 el campo fértil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fruitful field.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23:18, for whom will be Tyre's gain?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23:18, ¿para quién será la ganancia de Tiro?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23:18, à qui appartiendra le gain de Tyr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לַיֹּשְׁבִ֞ים לִפְנֵ֤י יְהוָה֙ יִֽהְיֶ֣ה סַחְרָ֔הּ</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son gain fournira pour ceux qui habitent devant l'Éternel</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sus ganancias serán para los que estén delante de Jehová,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her gain will be for those who dwell before the Lord,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5:5, what will the vineyard's owner do to its wall?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5:5, ¿qué hará el dueño de la viña con su pared?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5:5, que fera le propriétaire de la vigne à son mur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פָּרֹ֥ץ גְּדֵר֖וֹ</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J'en abattrai la clôture,</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derribaré su cerca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break down its wall,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27:13, in addition to those who are about to perish in the lad of Assyria, what group of people will worship the Lord in the holy mount at Jerusalem?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27:13, además de aquellos que habían sido esparcidos en la tierra de Asiria, ¿qué grupo de personas adorará Jehová en el monte santo en Jerusalén?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27:13, en plus de ceux qui sont sur le point de périr dans le pays d’Assyrie, quel groupe de personnes adorera le Seigneur sur la sainte montagne de Jérusalem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וְהַנִּדָּחִ֖ים בְּאֶ֣רֶץ מִצְרָ֑יִם</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Ou fugitifs au pays d'Égypte;</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que habían sido desterrados a Egipto,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who are outcasts in the land of Egypt,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23:8, what words describe the honor the traders of Tyre had?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23:8, ¿qué palabras describen el honor que tenían los comerciantes de Tiro?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23:8, quels mots décrivent l’honneur que recevaient les commerçants de Tyr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16:4, in relation to the spoiler what is Moab told to do with the outcasts?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16:4, en relación con el devastador, ¿qué se le dice a Moab que haga con los desterrados?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16:4, en ce qui concerne le spoiler, que doit faire Moab avec les parias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הֱוִי־סֵ֥תֶר לָ֖מוֹ מִפְּנֵ֣י שׁוֹדֵ֑ד</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Sois pour eux un refuge contre le dévastateur!</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sé para ellos un escondedero de la presencia del devastador;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 a shelter to them from the face of the spoiler.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4:4, the Lord will purge the blood of Jerusalem by the spirit of what and by the spirit of burning?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4:4, el Señor purificará la sangre de Jerusalén ¿con el espíritu de qué y con el espíritu de devastación?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4:4, le Seigneur purgera le sang de Jérusalem par l’esprit de quoi et par l’esprit de feu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בְּר֥וּחַ מִשְׁפָּ֖ט</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le souffle de la justice</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espíritu de juicio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by the spirit of judgment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33:9, after saying that he has broken the covenant, what is said about the earth?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33:9, después de decir que ha anulado el pacto, ¿qué se dice de la tierra?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33:9, après avoir dit qu’il a rompu l’alliance, que dit-on à propos de la terre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אָבַ֤ל אֻמְלְלָה֙ אָ֔רֶץ</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pays est dans le deuil, dans la tristesse;</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enlutó, enfermó la tierra;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earth mourns and languishes,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5:5, what polite words did the vineyard's owner say before saying what he would do to his vineyard?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5:5, ¿Qué palabras corteses dijo el dueño de la viña antes de decir lo que haría con su viña?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5:5, quelles paroles polies le propriétaire du vignoble a-t-il prononcées avant de dire ce qu’il ferait à son vignoble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וְעַתָּה֙ אוֹדִֽיעָה־נָּ֣א אֶתְכֶ֔ם</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vous dirai maintenant Ce</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Os mostraré, pues, ahora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now, please let Me tell you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14:27, a statement is made along with a related question to indicate how strongly the Lord's purpose is.  What is this statement and question?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14:27, se hace una afirmación acompañada de una pregunta para indicar la firmeza del propósito de Jehová. ¿En qué consisten esta afirmación y esta pregunta?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14:27, une déclaration est formulée, accompagnée d'une question, pour indiquer la force du dessein du Seigneur. Quelles sont cette déclaration et cette question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כִּֽי־יְהוָ֧ה צְבָא֛וֹת יָעָ֖ץ וּמִ֣י יָפֵ֑ר</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 armées a pris cette résolution: qui s'y opposera?</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de los ejércitos lo ha determinado, ¿y quién lo impedirá?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of hosts has purposed, And who will annul it?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כִּנְעָנֶ֖יהָ נִכְבַּדֵּי־אָֽרֶץ׃</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Dont les commerçants étaient les plus riches de la terre?</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cuyos mercaderes eran los nobles de la tierra?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traders are the honorable of the earth?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22:24, what summary statment is described in more detail by saying that the cups and all the pitchers will hang on Eliakim?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22:24, ¿qué declaración resumida se describe con más detalle al decir que las copas y todos los cántaros colgarán de Eliaquim?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22:24, quelle déclaration récapitulative est décrite plus en détail en disant que les coupes et toutes les cruches seront suspendues à Éliakim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 כְּלֵ֣י הַקָּטָ֑ן</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tous les petits ustensiles,</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todos los vasos menores,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vessels of small quantity,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33:10, when the earth mourns and languishes, the Lord makes three statements about what he will now do. What will he do in addition to being exalted and lifting Himself up?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33:10, cuando "se enlutó, enfermó la tierra", Jehová hace tres declaraciones sobre lo que hará ahora. ¿Qué hará además de ser exaltado y engrandecido?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33:10, alors que la terre est en deuil et languissante, le Seigneur fait trois déclarations sur ce qu'il fera désormais. Que fera-t-il en plus d'être exalté et élevé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עַתָּ֥ה אָק֖וּם יֹאמַ֣ר יְהוָ֑ה</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Maintenant je me lèverai, Dit l'Éternel,</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Ahora me levantaré, dice Jehová;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"Now I will rise," says the Lord;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10:11, As God has done to Samaria and her idols, it shall be done also to what city?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10:11, ¿Como hizo Jehová a Samaria y a sus ídolos, ¿a qué ciudad se hará también?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10:11, Comme Dieu a traité Samarie et ses idoles, à quelle ville sera-t-il traité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כֵּ֛ן אֶעֱשֶׂ֥ה לִירוּשָׁלִַ֖ם וְלַעֲצַבֶּֽיהָ׃ ס</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le ferai-je pas à Jérusalem et à ses images?</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haré también así a Jerusalén y a sus ídolos?»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I not do also to Jerusalem and her idols?’ "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10:24, The Lord God of host is addressing his people who dwells in what location ?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10:24, ¿a su pueblo que mora en qué lugar se dirige el Señor Jehová de los ejércitos?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10:24, le Seigneur Dieu des armées s'adresse à son peuple qui habite dans quel lieu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צְבָא֔וֹת אַל־תִּירָ֥א עַמִּ֛י יֹשֵׁ֥ב צִיּ֖וֹן</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 mon peuple, qui habites en Sion,</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«Pueblo mío, morador de Sión,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My people, who dwell in Zion,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10:21, What will the remnant of Jacob do toward God?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10:21, ¿qué hará un resto de Jacob para con Dios fuerte?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10:21, que fera le reste de Jacob envers Dieu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שְׁאָ֥ר יָשׁ֖וּב</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reste reviendra,</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Un resto volverá,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remnant will return,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22:8, when the Lord removed the protection of Judah, to what did they look in that day?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22:8, cuando cayeron las defensas de Judá, ¿a qué miran en ese día?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22:8, lorsque le Seigneur a retiré la protection de Juda, vers quoi ont-ils regardé ce jour-là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28:8, what two things fill all tables?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28:8, ¿con qué dos cosas está llena la mesa?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28:8, quelles sont les deux choses qui remplissent toutes les tables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מָלְא֖וּ קִ֣יא צֹאָ֑ה</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sont pleines de vomissements, d'ordures;</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está llena de vómito y suciedad,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are full of vomit and filth;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22:18, when the Lord sends Shebna to a large country what words indicate what they will they think about His glorious chariots?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22:18, cuando el Señor envía a Sebna a una tierra extensa, ¿qué palabras indican lo que pensarán acerca de los carros de la gloria de Sebna?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22:18, lorsque le Seigneur envoie Shebna dans un grand pays, quelles paroles indiquent ce qu’ils penseront de ses glorieux chars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קְל֖וֹן בֵּ֥ית אֲדֹנֶֽיךָ׃</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 toi, l'opprobre de la maison de ton maître!</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¡vergüenza de la casa de tu señor!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the shame of your master’s house.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27:13, what will be blown the same day that the children of Israel are gathered one by one?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27:13, ¿qué se tocará el mismo día en que los hijos de Israel sean reunidos uno por uno?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27:13, que sonnera-t-on le jour même où les enfants d’Israël seront rassemblés un par un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יִתָּקַע֮ בְּשׁוֹפָ֣ר גָּדוֹל֒</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sonnera de la grande trompette,</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se tocará con gran trompeta,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great trumpet will be blown;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23:2, when Tyre is laid waste, what two statements describe the people who are told to be still?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23:2, cuando Tiro es destruida, ¿cuáles son las dos afirmaciones que describen al pueblo al que se le dice que se calle?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23:2, lorsque Tyr est dévastée, quelles sont les deux déclarations qui décrivent les personnes à qui il est demandé de se taire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יֹ֣שְׁבֵי אִ֑י סֹחֵ֥ר צִיד֛וֹן</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habitants de la côte, Que remplissaient les marchands de Sidon,</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moradores de la costa, mercaderes de Sidón,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inhabitants of the coastland, You merchants of Sidon,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33:7, The ambassadors of peace shall weep bitterly. What other statement describes events at the same time?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33:7, «He aquí que sus embajadores darán voces afuera». ¿Qué otra afirmación describe los acontecimientos que ocurrieron al mismo tiempo?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33:7, « Les messagers de paix pleureront amèrement. » Quelle autre déclaration décrit des événements survenus au même moment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הֵ֚ן אֶרְאֶלָּ֔ם צָעֲק֖וּ חֻ֑צָה</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les héros Poussent des cris au dehors;</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sus embajadores darán voces afuera;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Surely their valiant ones shall cry outside,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הַה֔וּא אֶל־נֶ֖שֶׁק בֵּ֥ית הַיָּֽעַר׃</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armures de la maison de la forêt.</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hacia la casa de armas del bosque.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armor of the House of the Forest;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5:25, what words describe how the Lord feels about the situation that the wicked are justified and justice is taken from the righteous?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5:25, ¿qué palabras describen cómo se siente el Señor ante la situación de que los malvados son justificados y se les quita la justicia a los justos?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5:25, quels mots décrivent ce que le Seigneur ressent à propos de la situation où les méchants sont justifiés et où la justice est retirée aux justes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חָרָה֩ אַף־יְהוָ֨ה בְּעַמּ֜וֹ</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la colère de l'Éternel s'enflamme contre son peuple,</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esta causa se encendió el furor de Jehová contra su pueblo,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anger of the Lord is aroused against His people;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32:10, what will be the state of the complacent women in a year and some days?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32:10, ¿qué tendréis las mujeres confiadas de aquí a algo más de un año?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32:10, quel sera l’état des femmes complaisantes dans un an et quelques jours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תִּרְגַּ֖זְנָה</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tremblerez,</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tendréis espanto,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be troubled,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14:27, a statement is made along with a related question about the Lord's hand. What is this statement and question?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14:27, se hace una afirmación y una pregunta relacionada sobre la mano de Jehová. ¿En qué consisten esta afirmación y esta pregunta?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14:27, une déclaration est faite, accompagnée d'une question connexe, au sujet de la main du Seigneur. Quelles sont cette déclaration et cette question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וְיָד֥וֹ הַנְּטוּיָ֖ה וּֽמִ֥י יְשִׁיבֶֽנָּה׃פ</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 main est étendue: qui la détournera?</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mano extendida, ¿quién la hará retroceder?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hand is stretched out, And who will turn it back?"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4:6, there will be a tabernacle for shade in the daytime from what?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4:6, habrá un resguardo de sombra durante el día, ¿de qué?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4:6, il y aura un tabernacle pour donner de l’ombre pendant la journée contre quoi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מֵחֹ֑רֶב</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contre la chaleur</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contra el calor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heat,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27:13, when the great trumpet will be blown, what will the the people do who come to Jerusalem from Assyria and Egypt?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27:13, cuando se toque con gran trompeta, ¿qué harán los que vendrán de Asiria y Egipto a Jerusalén?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27:13, lorsque la grande trompette sonnera, que feront les gens qui viendront à Jérusalem d’Assyrie et d’Égypte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וְהִשְׁתַּחֲו֧וּ לַיהוָ֛ה בְּהַ֥ר הַקֹּ֖דֶשׁ בִּירוּשָׁלִָֽם׃</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se prosterneront devant l'Éternel, Sur la montagne sainte, à Jérusalem.</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adorarán a Jehová en el monte santo, en Jerusalén.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shall worship the Lord in the holy mount at Jerusalem.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9:19, Through what has the land burned up ?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9:19, ¿por qué se oscurece la tierra?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9:18 (Anglais Ésaïe 9:19), À cause de quoi la terre a-t-elle brûlé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28:22, to keep our bonds from being made stronger, what should we avoid?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28:22, ¿qué debemos evitar para que no se aprieten más nuestras ataduras?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28:22, pour éviter que nos liens ne se renforcent, que devrions-nous éviter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וְעַתָּה֙ אַל־תִּתְלוֹצָ֔צוּ</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Maintenant, ne vous livrez point à la moquerie,</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Ahora, pues, no os burléis,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Now therefore, do not be mockers,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32:8, what character trait enables a person to stand?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32:8, ¿qué rasgo de carácter permite que una persona sea enaltecida?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32:8, quel trait de caractère permet à une personne de se tenir debout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וְה֖וּא עַל־נְדִיב֥וֹת</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ses nobles desseins.</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por su nobleza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by generosity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5:27, when the nations come against the Lord's people who have become wicked, there will be no one among the nations attacking who will be weary or stumble among them.  What other 2 things with similar meanings will they not do?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5:27, cuando las naciones ataquen al pueblo del Señor, que se ha vuelto malvado, no habrá nadie entre las naciones que ataque que se canse o tropiece. ¿Qué otras dos cosas con significados similares no harán?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5:27, lorsque les nations s'attaqueront au peuple du Seigneur devenu méchant, aucun d'entre eux ne sera las ou ne trébuchera. Quelles autres choses au sens similaire ne feront-ils pas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 יָנ֖וּם וְלֹ֣א יִישָׁ֑ן</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Personne ne sommeille, ni ne dort;</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ninguno se dormirá ni dormitará;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 one will slumber or sleep;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5:7, In the song about the vineyard and its owner, what is the vineyard of the Lord of hosts?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5:7, En el cántico sobre la viña y su dueño, ¿qué es la viña del Señor de los ejércitos?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5:7, dans le chant sur la vigne et son propriétaire, quelle est la vigne du Seigneur des armées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בֵּ֣ית יִשְׂרָאֵ֔ל</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la maison d'Israël,</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 la casa de Israel,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the house of Israel,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28:21, what words are in parallel with "His unusual act"?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28:21, ¿qué palabras están en paralelo con “su extraño trabajo”?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28:21, quels mots sont en parallèle avec « son travail inouï. »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זָ֣ר מַעֲשֵׂ֔הוּ</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 oeuvre étrange,</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extraña obra,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awesome work,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בְּעֶבְרַ֛ת יְהוָ֥ה צְבָא֖וֹת</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la colère de l'Éternel des armées</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la ira de Jehová de los ejércitos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Through the wrath of the Lord of hosts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16:6, what words describe if Moab's prideful statements are true?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16:6, ¿qué palabras se usan para afirmar si la soberbia de Moab es verdadera?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16:6, quels mots décrivent si les déclarations orgueilleuses de Moab perdurent?</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לֹא־כֵ֥ן בַּדָּֽיו׃ס</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ses vains discours.</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sus mentiras no serán firmes.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his lies shall not be so.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23:5, who will be in agony at the report of Tyre?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23:5, ¿quiénes tendrán dolor por las noticias de Tiro?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23:5, qui sera à l’agonie en entendant le rapport de Tyr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כַּֽאֲשֶׁר־שֵׁ֖מַע לְמִצְרָ֑יִם</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les Égyptiens sauront la nouvelle,</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lleguen las nuevas a Egipto,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the report reaches Egypt,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10:26, what will the Lord of hosts lift up in the manner of Egypt on the sea?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10:26, ¿qué hizo Jehová de los ejércitos en el camino de Egipto sobre el mar?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10:26, que fera l’Éternel des armées à la manière de l’Égypte sur la mer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וּמַטֵּ֙הוּ֙ עַל־הַיָּ֔ם</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 même qu'il leva son bâton sur la mer,</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alzará su vara sobre el mar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His rod was on the sea,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5:23, what do evil people do for a bribe?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5:23, ¿qué hacen los malvados a cambio de un soborno?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5:23, que font les méchants pour obtenir un pot-de-vin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מַצְדִּיקֵ֥י רָשָׁ֖ע</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justifient le coupable</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declaran justo al culpable,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justify the wicked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22:14, how did Isaiah learn that God was not pleased with the people who disobeyed Him by celebrating instead of mourning?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22:14, ¿cómo aprendió Isaías que Jehová no estaba complacido con el pueblo que le desobedeció celebrando en lugar de llorar?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22:14, comment Ésaïe a-t-il appris que Dieu n’était pas satisfait du peuple qui lui désobéissait en célébrant au lieu de pleurer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2025-10-28T23:39:11Z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