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when the Lord stretched out His hand over the sea, what happened?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cuando Jehová extendió su mano sobre el mar, ¿qué sucedió?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lorsque le Seigneur a étendu sa main sur la mer, que s’est-il passé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הִרְגִּ֖יז מַמְלָכ֑וֹת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fait trembler les royaumes;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temblar los reinos;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shook the kingdoms;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down on the forest?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puede caer sobre los montes?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pourrait s’abattre sur la forêt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וּבָרַ֖ד בְּרֶ֣דֶת הַיָּ֑עַר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forêt sera précipitée sous la grêle,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caerá granizo en los montes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hail comes down on the forest,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do what, and give hear to His speech?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razón, ¿y qué más hagan?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faire quoi et à écouter Son discours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to the pride of all glory?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hacer con la soberbia de todo esplendor?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qu’est-ce que le Seigneur des armées a décidé de faire à l’orgueil de toute gloire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לְחַלֵּל֙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blesser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envilecer la soberbia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to dishonor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שְׁמַ֣עְנָה קוֹלִ֑י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ma voix!</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mi voz,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my voice;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2025-10-28T23:37:55Z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