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what did they do to hold the water of the old pool?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¿qué hicieron para retener el agua del estanque viejo?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22:11, qu’ont-ils fait pour retenir l’eau de l’ancienne piscine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הַתְּקוּעָ֖ה בְּמָק֣וֹם נֶאֱמָ֑ן</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enfoncé dans un lieu sûr</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hincado en lugar firme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fastened in the secure place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22:23, to whom will Eliakim become a glorious throne?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22:23, ¿para quién será Eliaquim motivo de honra?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22:23, pour qui Éliakim deviendra-t-il un trône glorieux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לְבֵ֥ית אָבִֽיו׃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 maison de son père.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 casa de su padre.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his father’s house.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what words describe the extent of the damage to the city of David?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¿qué palabras describen la medida del daño a la ciudad de David?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22:9, quels mots décrivent l’étendue des dégâts causés à la ville de David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כִּי־רָ֑בּוּ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nombreuses faites à la ville de David,</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multiplicaron;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was great;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when Tyre returns to her hire, for whom will be set apart her gain and her pay?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cuando Tiro vuelva a comerciar, ¿para quién serán consagrados sus negocios y ganancias?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lorsque Tyr reviendra à son salaire, à qui seront consacrés son gain et son salaire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קֹ֚דֶשׁ לַֽיהוָ֔ה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consacrés à l'Éternel,</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consagrados a Jehová.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set apart for the Lord;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who will the Lord call to take Shebna's position?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¿a quién llamará Jehová para tomar el puesto de Sebna?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qui le Seigneur appellera-t-il pour prendre la place de Shebna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לְעַבְדִּ֔י לְאֶלְיָקִ֖ים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serviteur Éliakim,</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mi siervo Eliaquim,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servant Eliakim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for whom will be Tyre's gain?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¿para quién será la ganancia de Tiro?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à qui appartiendra le gain de Tyr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וּמִקְוָ֣ה׀ עֲשִׂיתֶ֗ם בֵּ֚ין הַחֹ֣מֹתַ֔יִם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faites un réservoir entre les deux murs,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Hicisteis foso entre los dos muros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also made a reservoir between the two walls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לַיֹּשְׁבִ֞ים לִפְנֵ֤י יְהוָה֙ יִֽהְיֶ֣ה סַחְרָ֔הּ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son gain fournira pour ceux qui habitent devant l'Éternel</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sus ganancias serán para los que estén delante de Jehová,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her gain will be for those who dwell before the Lord,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Tyre's gain will enable those who dwell before the Lord to have what two benefits?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¿cuáles son los dos beneficios que tendrán los que estén delante de Jehová gracias a la ganancia de Tiro?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le gain de Tyr permettra à ceux qui demeurent devant le Seigneur d’avoir quels sont les deux avantages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לֶאֱכֹ֥ל לְשָׂבְעָ֖ה וְלִמְכַסֶּ֥ה עָתִֽיק׃ פ</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nourriture abondante et des vêtements magnifiques.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coman hasta saciarse y vistan con esplendidez.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eat sufficiently, and for fine clothing.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23:14, why are the ships of Tarshish told to wail?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23:14, ¿por qué se les dice a las naves de Tarsis que aullen?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23:14, pourquoi dit-on aux navires de Tarsis de gémir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שֻׁדַּ֖ד מָעֻזְּכֶֽן׃ ס</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votre forteresse est détruite!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vuestra fortaleza es destruida!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your strength is laid waste.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the grain of Shihor, the harvest of the River, is what to Sidon?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¿qué representan para Sidón las sementeras que crecen con las muchas aguas del Nilo, de la mies del río?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que représente le grain de Shihor, la moisson du fleuve, pour Sidon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תְּבֽוּאָתָ֑הּ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était pour elle un revenu;</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provisión procedía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her revenue;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what words mean about the same as saying, who has purposed to bring dishonor to Tyre?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¿qué palabras significan más o menos lo mismo que decir: ¿Quién ha decidido deshonrar a Tiro?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quels mots ont à peu près la même signification que de dire : « Qui a résolu de déshonorer Tyr ?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 יָעַ֣ץ זֹ֔את עַל־צֹ֖ר</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 pris cette résolution contre Tyr,</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decretó esto sobre Tiro,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has taken this counsel against Tyre,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as in the song of the harlet, to whom will it happen at the end of seventy years?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¿quién cantará como canción de ramera al cabo de los setenta años?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23:15, comme dans le chant de la prostituée, à qui arrivera-t-il au bout de soixante-dix ans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who purposed to bring dishonor on all the honerable of the earth?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¿quién lo decretó a todos los ilustres de la tierra?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qui a décidé de déshonorer tous les honorables de la terre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לְצֹ֔ר</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de Tyr</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cantará Tiro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happen to Tyre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words indicate the certainty with which God will bring into contempt all the honorable of the earth?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palabras indican la certeza con que Jehová traerá al desprecio a todos los honorables de la tierra?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quelles paroles indiquent la certitude avec laquelle Dieu fera tomber dans le mépris tous les honorables de la terre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יְעָצָ֑הּ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 pris cette résolution,</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decretó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purposed it,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the grain of Shihor is call the harvest of what?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¿su provisión procedía de qué del río?     de dónde procedía de las sementeras que crecen con las muchas aguas del Nilo?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le grain de Shihor est appelé la moisson de quoi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קְצִ֥יר יְא֖וֹר</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moisson du fleuve,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mies del río.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harvest of the River,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23:5, how will Egypt feel when the report of Tyre reaches them?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23:5, ¿cómo se sentirá Egipto por las noticias de Tiro?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23:5, que ressentira l’Égypte lorsque le rapport de Tyr lui parviendra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יָחִ֖ילוּ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trembleront</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tendrán dolor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also will be in agony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when Tyre returns to her hire, what will she do with all the kingdoms of the world on the face of the earth?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cuando Tiro vuelva a comerciar, ¿qué hará con todos los reinos del mundo sobre la faz de la tierra?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lorsque Tyr reviendra à son salaire, que fera-t-elle de tous les royaumes du monde sur la face de la terre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וְזָֽנְתָ֛ה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 prostituera</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fornicará de nuevo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commit fornication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when will Tyre be forgotten seventy years?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¿cuándo será Tiro olvidada por setenta años?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quand Tyr sera-t-elle oubliée pendant soixante-dix ans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צְבָא֖וֹת</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día,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shall come to pass in that day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reason did the Lord give for trusting the message that Shebna would be removed and Eliakim would take his position?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razón dio Jehová para confiar en el mensaje de que Sebna sería removido y Eliaquim tomaría su puesto?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quelle raison le Seigneur a-t-il donnée pour croire au message selon lequel Shebna serait destitué et Éliakim prendrait sa place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ס</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 parlé.</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ha hablado.”»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22:16, two descriptions are provided of how Shebna had hewn a sepulcher here. What are they?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22:16, se ofrecen dos descripciones de cómo Sebna labró un sepulcro aquí. ¿Cuáles son?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22:16, deux descriptions sont données de la façon dont Shebna avait creusé un sépulcre à cet endroit. Lesquelles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חֹצְבִ֤י מָרוֹם֙ קִבְר֔וֹ חֹקְקִ֥י בַסֶּ֖לַע מִשְׁכָּ֥ן לֽוֹ׃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creuse un sépulcre sur la hauteur, Il se taille une demeure dans le roc!</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que en lugar alto labra su sepultura o el que esculpe para sí una morada en la roca?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 who hews himself a sepulcher on high, Who carves a tomb for himself in a rock?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who did what with the shield when Elam bore the quiver with chariots of men and horsemen?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¿quién hizo qué con el escudo cuando Elam tomó la aljaba con carros y con jinetes?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qui a fait quoi avec le bouclier quand Élam portait le carquois avec des chars d’hommes et de cavaliers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וְקִ֥יר עֵרָ֖ה מָגֵֽן׃</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Kir met à nu le bouclier.</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Kir sacó el escudo.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Kir uncovered the shield.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when the Lord sends Shebna to a large country what words indicate what they will they think about His glorious chariots?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cuando el Señor envía a Sebna a una tierra extensa, ¿qué palabras indican lo que pensarán acerca de los carros de la gloria de Sebna?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lorsque le Seigneur envoie Shebna dans un grand pays, quelles paroles indiquent ce qu’ils penseront de ses glorieux chars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קְל֖וֹן בֵּ֥ית אֲדֹנֶֽיךָ׃</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toi, l'opprobre de la maison de ton maître!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¡vergüenza de la casa de tu señor!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the shame of your master’s house.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to destroy its strongholds, against whom as the Lord given a commandment?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para destruir sus fortalezas, ¿respecto a quién mandó Jehová?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pour détruire ses forteresses, contre qui le Seigneur a-t-il donné un ordre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22:16, what two questions were asked of Shebna before pointing out that he had prepared significant sepulcher?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22:16, ¿cuáles fueron las dos preguntas que se le hicieron a Sebna antes de señalar que había preparado un sepulcro importante?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22:16, quelles sont les deux questions posées à Shebna avant de souligner qu’il avait préparé un sépulcre important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אֶל־כְּנַ֔עַן</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Canaan.</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respecto a Canaán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Canaan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even until when would there be no atonement for the people who were rebellious against the Lord's call for weeping and for mourning?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¿hasta cuándo no sería perdonado el pueblo que se rebeló contra el llamado del Señor a llanto y a lamentación?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jusqu’à quand n’y aurait-il pas d’expiation pour le peuple qui s’était rebellé contre l’appel du Seigneur aux pleurs et au deuil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עַד־תְּמֻת֔וּן</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vous ne soyez morts,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muráis»,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to your death,"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what happened to Judah in the day that he looked to the armor of the House of the Forest?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¿qué le sucedió a Judá en aquel día que miró hacia la casa de armas del bosque?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qu’est-il arrivé à Juda le jour où il a regardé l’armure de la Maison de la Forêt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וַיְגַ֕ל אֵ֖ת מָסַ֣ךְ יְהוּדָ֑ה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derniers retranchements de Juda sont forcés,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Cayeron las defensas de Judá,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removed the protection of Judah.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what words describe the honor the traders of Tyre had?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¿qué palabras describen el honor que tenían los comerciantes de Tiro?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quels mots décrivent l’honneur que recevaient les commerçants de Tyr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כִּנְעָנֶ֖יהָ נִכְבַּדֵּי־אָֽרֶץ׃</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les commerçants étaient les plus riches de la terre?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cuyos mercaderes eran los nobles de la tierra?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traders are the honorable of the earth?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the Lord will commit Shebna's responsibility into Eliakim's hand. What will the Lord do with Shebna's robe?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Jehová entregará la autoridad de Sebna a Eliaquim. ¿Qué hará Jehová con las vestiduras de Sebna?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le Seigneur remettra la responsabilité de Shebna entre les mains d'Éliakim. Que fera le Seigneur du vêtement de Shebna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וְהִלְבַּשְׁתִּ֣יו כֻּתָּנְתֶּ֗ךָ</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revêtirai de ta tunique,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vestiré con tus vestiduras,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clothe him with your robe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when will it happen to Tyre as in the song of the harlot?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¿cuándo cantará Tiro una canción como de ramera?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quand arrivera-t-il à Tyr comme dans le chant de la prostituée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מַה־לְּךָ֥ פֹה֙ וּמִ֣י לְךָ֣ פֹ֔ה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Qu'y a-t-il à toi ici, et qui as-tu ici,</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tienes tú aquí o a quién tienes aquí,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have you here, and whom have you here,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מִקֵּ֞ץ שִׁבְעִ֤ים שָׁנָה֙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bout de soixante-dix ans,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de los setenta años,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end of seventy years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where will Shebna die?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¿dónde morirá Sebna?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où Shebna mourra-t-elle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אֶל־אֶ֖רֶץ רַחֲבַ֣ת יָדָ֑יִם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une terre spacieuse;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tierra extensa;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a large country;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22:13, in the day that the Lord of Hosts called for weeping and for mourning, for baldness and for girding with sackcloth, in addition to what they said, what 6 things did they do?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22:13, el día que Jehová de los ejércitos llamó a llanto y a lamentación, a raparse el cabello y a vestir ropas ásperas, ¿qué 6 cosas hicieron además de lo que dijeron?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22:13, le jour où le Seigneur des armées appela à pleurer et à se lamenter, à se raser la tête et à se ceindre de sacs, en plus de ce qu'ils avaient dit, quelles sont les 6 choses qu'ils ont faites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שָׂשׂ֣וֹן וְשִׂמְחָ֗ה הָרֹ֤ג׀ בָּקָר֙ וְשָׁחֹ֣ט צֹ֔אן אָכֹ֥ל בָּשָׂ֖ר וְשָׁת֣וֹת יָ֑יִן</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de la gaîté et de la joie! On égorge des boeufs et l'on tue des brebis, On mange de la viande et l'on boit du vin:</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hubo gozo y alegría matando vacas y degollando ovejas, comiendo carne, bebiendo vino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instead, joy and gladness, Slaying oxen and killing sheep, Eating meat and drinking wine: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how did Isaiah learn that God was not pleased with the people who disobeyed Him by celebrating instead of mourning?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¿cómo aprendió Isaías que Jehová no estaba complacido con el pueblo que le desobedeció celebrando en lugar de llorar?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comment Ésaïe a-t-il appris que Dieu n’était pas satisfait du peuple qui lui désobéissait en célébrant au lieu de pleurer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וְנִגְלָ֥ה בְאָזְנָ֖י יְהוָ֣ה צְבָא֑וֹת</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me l'a révélé:</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Esto fue revelado a mis oídos de parte de Jehová de los ejércitos: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it was revealed in my hearing by the Lord of hosts,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what did the Lord do against Canaan to destroy its strongholds?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¿qué hizo Jehová respecto a Canaán para que sus fortalezas sean destruidas?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qu’a fait le Seigneur contre Canaan pour détruire ses forteresses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צִוָּ֣ה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ordonné</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mandó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given a commandment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22:23, what will the Lord do for Eliakim that he will become a glorious throne to his father's house?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22:23, ¿qué hará Jehová por Eliaquim para que él sea motivo de honra para la casa de su padre?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22:23, que fera le Seigneur pour Éliakim afin qu’il devienne un trône glorieux pour la maison de son père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when describing Tyre before it was laid waste, what words indicate it was the most important or maybe one of the most important cities?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al describir a Tiro antes de que fuera devastada, ¿qué palabras indican que era la ciudad más importante o quizás una de las más importantes?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en décrivant Tyr avant qu’elle ne soit dévastée, quels mots indiquent qu’elle était la ville la plus importante ou peut-être l’une des plus importantes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וּתְקַעְתִּ֥יו יָתֵ֖ד בְּמָק֣וֹם נֶאֱמָ֑ן</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l'enfoncerai comme un clou dans un lieu sûr,</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hincaré como un clavo en lugar firme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fasten him as a peg in a secure place,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for how long will Tyre be forgotten?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¿hasta cuándo Tiro será olvidada?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pendant combien de temps Tyr sera-t-elle oubliée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שִׁבְעִ֣ים שָׁנָ֔ה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soixante-dix ans,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durante setenta años,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seventy years,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23:6, to where should people cross over?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23:6, ¿hacia dónde debe cruzar la gente?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23:6, où les gens devraient-ils traverser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תַּרְשִׁ֑ישָׁה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Passez à Tarsis,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Pasaos a Tarsis;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Cross over to Tarshish;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in that day what 3 things will happen to the peg of Shebna?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en aquel día ¿Qué 3 cosas le sucederán a el clavo de Sebna?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en ce jour-là, quelles sont les trois choses qui arriveront à la cheville représentant Shebna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וְנִגְדְּעָ֣ה וְנָפְלָ֗ה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enlevé, Il sera abattu et tombera,</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quitado; será quebrado y caerá.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removed and be cut down and fall,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Eliakim was the son of whom?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¿de quién era hijo Eliaquim?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de qui Éliakim était-il le fils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בֶּן־חִלְקִיָּֽהוּ׃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Hilkija;</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Hilcías.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Hilkiah;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will be removed and be cut down and fall?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será quitado, será quebrado y caerá?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qu’est-ce qui sera enlevé, coupé et tombera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הַמַּֽעֲטִירָ֑ה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dispensatrice des couronnes,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repartía coronas,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crowning city,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נְאֻם֙ יְהוָ֣ה צְבָא֔וֹת תָּמוּשׁ֙ הַיָּתֵ֔ד</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dit l'Éternel des armées, Le clou</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dice Jehová de los ejércitos, el clavo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says the Lord of hosts, ‘the peg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the strength of what told Sidon that it does not bring forth children?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¿la fortaleza de qué habló diciendo que no da a luz hijos?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23:4, quelle est la force qui a dit à Sidon qu’elle ne produisait pas d’enfants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מָע֥וֹז הַיָּ֖ם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forteresse de la mer:</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fortaleza del mar habló,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strength of the sea,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since the sea has spoken, who should be ashamed?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si el mar ha hablado, ¿quién se avergonzará?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23:4, puisque la mer a parlé, qui devrait avoir honte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בּ֣וֹשִׁי צִיד֔וֹן</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confuse, Sidon!</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¡Avergüénzate, Sidón!,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ashamed, O Sidon;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what did they break down to fortify the wall?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¿qué derribaron para fortificar el muro?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22:10, qu’ont-ils détruit pour fortifier le mur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הַבָּ֣תִּ֔ים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casas de Jerusalén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22:23, to his father's house, what will Eliakim become?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22:23, para la casa de su padre, ¿qué será el clavo Eliaquim?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22:23, que deviendra Éliakim dans la maison de son père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לְכִסֵּ֥א כָב֖וֹד</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sera un siège de gloire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motivo de honra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become a glorious throne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two future things will they hang on Eliakim?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¿Cuáles son las dos cosas futuras que le colgarán a Eliaquim?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quelles sont les deux choses futures qu’ils suspendront à Éliakim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when the Lord removes Shebna from his office, what will he do concerning his position?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cuando Jehová remueva a Sebna de su lugar, ¿qué hará con respecto a su puesto?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lorsque l’Éternel chassera Shebna de son poste, que fera-t-il concernant sa place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הַצֶּֽאֱצָאִים֙ וְהַצְּפִע֔וֹת</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son père, Des rejetons nobles et ignobles,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hijos y los nietos,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offspring and the posterity,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what did they do with the lower pool?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¿Qué hicieron con el estanque de abajo?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22:9, qu’ont-ils fait de la piscine inférieure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וַֽתְּקַבְּצ֔וּ אֶת־מֵ֥י הַבְּרֵכָ֖ה הַתַּחְתּוֹנָֽה׃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retenez les eaux de l'étang inférieur.</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recogisteis las aguas del estanque de abajo.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gathered together the waters of the lower pool.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what did the Lord say the people would not have, even to their death, because they were rebellious against His call for baldness and girding with sackcloth?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¿qué dijo el Señor que no sería perdonado el pueblo, ni siquiera hasta la muerte, por haber sido rebeldes a Su llamado a raparse el cabello y a vestir ropas ásperas?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qu’est-ce que le Seigneur a dit que le peuple n’aurait pas, même jusqu’à la mort, parce qu’ils étaient rebelles à son appel à devenir chauves et à se ceindre d’un sac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אִם־יְ֠כֻפַּר</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point pardonné</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será perdonado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no atonement for you,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יֶהֶרְסֶֽךָ׃</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t'arrachera</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empujaré.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pull you down.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22:22, what will the Lord do so that Eliakim shall open and no man shall shut and that he shall shut and no mans shall open?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22:22, ¿qué hará Jehová para que Eliaquim abra y nadie cierre, y cierre y nadie abra?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22:22, que fera le Seigneur pour qu’Éliakim ouvre et que personne ne ferme, et qu’il ferme et que personne n’ouvre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וְנָתַתִּ֛י מַפְתֵּ֥חַ בֵּית־דָּוִ֖ד עַל־שִׁכְמ֑וֹ</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mettrai sur son épaule la clé de la maison de David:</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pondré la llave de la casa de David sobre su hombro: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key of the house of David I will lay on his shoulder;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23:2, when Tyre is laid waste, what two statements describe the people who are told to be still?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23:2, cuando Tiro es destruida, ¿cuáles son las dos afirmaciones que describen al pueblo al que se le dice que se calle?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23:2, lorsque Tyr est dévastée, quelles sont les deux déclarations qui décrivent les personnes à qui il est demandé de se taire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אִ֑י סֹחֵ֥ר צִיד֛וֹן</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habitants de la côte, Que remplissaient les marchands de Sidon,</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moradores de la costa, mercaderes de Sidón,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inhabitants of the coastland, You merchants of Sidon,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how are the people of the land of the Chaldeans described?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¿cómo se describe al pueblo de la tierra de los caldeos?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comment sont décrits les habitants du pays des Chaldéens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הָעָם֙ לֹ֣א</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n'étaient pas un peuple,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Este pueblo no existía.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people which was not;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who is told to overflow through her land like the River?  Be specific.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¿a quién se le dice que pase cual río de tu tierra? Sea específico.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23:10, à qui est-il demandé de déborder sur son pays comme le fleuve ? Soyez précis.</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בַּת־תַּרְשִׁ֕ישׁ</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Tarsis!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Tarsis,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Tarshish;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why did they break down the houses?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¿Por qué derribaron las casas?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22:10, pourquoi ont-ils démoli les maisons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לְבַצֵּ֖ר הַחוֹמָֽה׃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fortifier la muraille.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fortificar el muro.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fortify the wall.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23:7, Tyre was a very old city with what emotion?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23:7, Tiro era una ciudad muy antigua ¿y con qué emoción?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23:7, Tyr était une ville très ancienne avec quelle émotion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הֲזֹ֥את לָכֶ֖ם עַלִּיזָ֑ה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là votre ville joyeuse?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era ésta vuestra ciudad alegre,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this your joyous city,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specific examples of vessels of small quantity are mentioned which will hang on Eliakim?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ejemplos específicos de vasos menores se mencionan que colgarán de Eliaquim?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quels exemples spécifiques de vases de petite quantité sont mentionnés qui seront suspendus à Éliakim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מִכְּלֵי֙ הָֽאַגָּנ֔וֹת וְעַ֖ד כָּל־כְּלֵ֥י הַנְּבָלִֽים׃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bassins comme des vases.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las tazas hasta toda clase de jarros.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cups to all the pitchers.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where is it a day of breaking down the walls and of crying to the mountain?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¿dónde está el día para derribar el muro y de clamar al monte?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où est le jour où l’on démolit les murs et où l’on crie à la montagne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בְּגֵ֣יא חִזָּי֑וֹן</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des visions.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la visión,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Vision—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while talking to Sidon, what 4 things related to parenthood did the sea say it does not do?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¿cuáles son las 4 cosas relacionadas con la paternidad que el mar le dijo a Sidón que no haga?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23:4, en parlant à Sidon, quelles sont les 4 choses liées à la parentalité que la mer a dit qu'elle ne faisait pas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לֹֽא־חַ֣לְתִּי וְלֹֽא־יָלַ֗דְתִּי וְלֹ֥א גִדַּ֛לְתִּי בַּחוּרִ֖ים רוֹמַ֥מְתִּי בְתוּלֽוֹת׃</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n'ai point eu de douleurs, je n'ai point enfanté, Je n'ai point nourri de jeunes gens, ni élevé de jeunes filles.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«Nunca estuve de parto: no di a luz, ni crié jóvenes ni hice crecer muchachas.»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"I do not labor, nor bring forth children; Neither do I rear young men, Nor bring up virgins."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against whom is the message which will cause the ships of Tarshish to wail?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¿sobre quién es el mensaje que hará gemir a las naves de Tarsis?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contre qui est adressé le message qui fera hurler les navires de Tarsis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צֹ֑ר</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Tyr.</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Tiro: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Tyre.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23:7, what did the feet of Tyre do?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23:7, ¿qué hicieron los pies de Tiro?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23:7, qu’ont fait les pieds de Tyr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what two things will the Lord do to Shebna like might be done to a ball to send him into a large country?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¿qué dos cosas haría Jehová a Sebna, como a una bola, para enviarlo por tierra extensa?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quelles sont les deux choses que le Seigneur fera à Shebna, comme il pourrait le faire à un ballon pour l'envoyer dans un grand pays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צָנ֤וֹף יִצְנָפְךָ֙ צְנֵפָ֔ה כַּדּ֕וּר</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fera rouler, rouler comme une balle,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echará a rodar con ímpetu, como a una bola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surely turn violently and toss you like a ball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for what did the Lord say there will be no atonement for them to their death?  Be specific.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¿por qué dijo el Señor que no sería perdonado para ellos hasta su muerte? Sea específico.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22:14, pour quelle raison, selon le Seigneur, il n'y aura pas d'expiation pour leur mort ? Soyez précis.</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הֶעָוֺ֨ן הַזֶּ֤ה לָכֶם֙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Non, ce crime ne vous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«Este pecado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for this iniquity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when Tyre is laid waste, who or what is told to wail?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¿a quién se le ordena aullar cuando Tiro es destruida?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lorsque Tyr est dévastée, à qui ou à quoi est-il demandé de se lamenter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 אֳנִיּ֣וֹת תַּרְשִׁ֗ישׁ</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Lamentez-vous, navires de Tarsis!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naves de Tarsis,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you ships of Tarshish!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who will throw Shebna away violently?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22:17, ¿quién transportará en duro cautiverio a Sebna?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qui rejettera Shebna avec violence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Indeed, the Lord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what did the Lord do over the sea?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¿qué hizo Jehová sobre el mar?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qu’a fait le Seigneur sur la mer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יָדוֹ֙ נָטָ֣ה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étendu sa main</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Extendió su mano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stretched out His hand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יֹבִל֣וּהָ רַגְלֶ֔יהָ מֵֽרָח֖וֹק לָגֽוּר׃</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pieds la mènent séjourner au loin.</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pies la llevarán a morar lejos.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feet carried her far off to dwell?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when Eliakim is given the key of the house of David, what will they do with the glory of the house of David?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cuando a Eliaquim se le da la llave de la casa de David, ¿qué harán con la honra de la casa de su padre?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lorsque la clé de la maison de David sera donnée à Éliakim, que feront-ils de la gloire de la maison de David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וְתָל֨וּ עָלָ֜יו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le soutien de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Colgarán de él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hang on him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23:5, Egypt will also be in agony when which report reaches them?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23:5, Egipto también tendrá dolor por las noticias de ¿qué?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23:5, l’Égypte sera également en agonie lorsque quel rapport leur parviendra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כְּשֵׁ֥מַע צֹֽר׃</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apprenant la chute de Tyr.</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las noticias de Tiro.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report of Tyre.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what summary statement describes the state of Tyre when there is no house and no harbor?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¿qué declaración resumida describe el estado de Tiro cuando no quedar casa ni lugar adonde entrar?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quelle déclaration récapitulative décrit l’état de Tyr lorsqu’il n’y a ni maison ni port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כִּֽי־שֻׁדַּ֤ד</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elle est détruite: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destruida es Tiro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laid waste,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what words describe the amount of time between when the Lord removes Shebna from his office that the Lord will call Eliakim?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¿qué palabras describen el tiempo transcurrido entre el momento en que Jehová remueve a Sebna de su puesto y el momento en que Jehová llama a Eliaquim?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quels mots décrivent le temps écoulé entre le moment où le Seigneur destitue Shebna de ses fonctions et celui où le Seigneur appellera Éliakim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it shall be in that day,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has the Lord of hosts purposed to do to the pride of all glory?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ha decretado Jehová de los ejércitos hacer con la soberbia de todo esplendor?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qu’est-ce que le Seigneur des armées a décidé de faire à l’orgueil de toute gloire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לְחַלֵּל֙</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blesser</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envilecer la soberbia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bring to dishonor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what did Assyria found?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¿para qué la fundó Asiria?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qu’a trouvé l’Assyrie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who revealed to Tarshish that Tyre is laid waste?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¿desde dónde se anunció a Tarsis que Tiro estaba destruida?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qui a révélé à Tarsis que Tyr était dévastée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מֵאֶ֥רֶץ כִּתִּ֖ים נִגְלָה־לָֽמוֹ׃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du pays de Kittim que la nouvelle leur en est venue.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la tierra de Quitim les ha sido anunciado.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land of Cyprus it is revealed to them.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23:14, what are told to wail because their strength is laid waste?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23:14, ¿qué se les dice que deben lamentar porque su fuerza es destruida?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23:14, que nous dit-on de gémir parce que notre force est anéantie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אֳנִיּ֣וֹת תַּרְשִׁ֑ישׁ</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navires de Tarsis!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naves de Tarsis,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ships of Tarshish!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23:7, what words describe how old Tyre is?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23:7, ¿qué palabras describen la edad de Tiro?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23:7, quels mots décrivent l’âge de Tyr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מִֽימֵי־קֶ֤דֶם קַדְמָתָהּ֙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avait une origine antique,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muchos días de antigüedad?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antiquity is from ancient days,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whare will horsemen set themselves in array?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¿dónde acamparon los jinetes juntos?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où les cavaliers se placeront-ils en ordre de bataille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הַשָּֽׁעְרָה׃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tes portes.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puerta.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gate.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when Kir uncovered the shield, Elam bore the quiver with what?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¿con qué tomó Elam la aljaba cuando Kir sacó el escudo?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quand Kir a découvert le bouclier, Élam a porté le carquois avec quoi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בְּרֶ֥כֶב אָדָ֖ם פָּֽרָשִׁ֑ים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chars de combattants, des cavaliers, s'avancent;</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carros y con jinetes,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chariots of men and horsemen,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אַשּׁ֖וּר יְסָדָ֣הּ לְצִיִּ֑ים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 habitants du désert, pour qui l'Assyrien a fondé un pays;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Asiria la fundó para los moradores del desierto.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Assyria founded it for wild beasts of the desert.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the Lord will drive Shebna out of his office and from what?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Jehová arrojará a Sebna de su lugar y ¿de qué?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l'Éternel arrachera Shebna de quoi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וּמִמַּעֲמָֽדְךָ֖</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place.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tu puesto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your position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it is a day of what three things by the Lord God of hosts?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¿es un día de qué tres cosas por parte del Señor Jehová de los ejércitos?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quelles sont les trois choses que le Seigneur Dieu des armées a accomplies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יוֹם֩ מְהוּמָ֨ה וּמְבוּסָ֜ה וּמְבוּכָ֗ה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un jour de trouble, d'écrasement et de confusion,</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es día de alboroto, de angustia y confusión,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a day of trouble and treading down and perplexity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who did what with chariots of men and horsemen?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¿quién hizo qué con carros y con jinetes?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qui a fait quoi avec des chars d’hommes et des cavaliers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וְעֵילָם֙ נָשָׂ֣א אַשְׁפָּ֔ה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Élam porte le carquois;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Elam tomó la aljaba,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Elam bore the quiver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summary statment describes all the things they will hang on Eliakim?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declaración resumida describe todas las cosas que le colgarían a Eliaquim?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 déclaration récapitulative décrit toutes les choses qu’ils accrocheront sur Éliakim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כְּב֣וֹד בֵּית־אָבִ֗יו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gloire de la maison</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honra de la casa de su padre,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glory of his father’s house,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22:13, what reason did the people say they were rejoicing instead of weeping and mourning like God had called for?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22:13, ¿qué razón dijo el pueblo para regocijarse en lugar de llorar y lamentarse como Jehová había pedido?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22:13, pour quelle raison le peuple disait-il qu’il se réjouissait au lieu de pleurer et de se lamenter comme Dieu l’avait demandé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אָכ֣וֹל וְשָׁת֔וֹ כִּ֥י מָחָ֖ר נָמֽוּת׃</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Mangeons et buvons, car demain nous mourrons! -</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diciendo: «¡Comamos y bebamos, porque mañana moriremos!»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eat and drink, for tomorrow we die!"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in the Valley of Vision, it is a day of what two activities?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en el valle de la visión, ¿es un día para qué dos actividades?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dans la Vallée de la Vision, c'est un jour de quelles deux activités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like what will it happen to Tyre at the end of seventy years?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¿cómo cantará Tiro al cabo de setenta años?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qu’arrivera-t-il à Tyr au bout de soixante-dix ans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כְּשִׁירַ֖ת הַזּוֹנָֽה׃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 la prostituée dont parle la chanson: -</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una canción como de ramera.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song of the harlot: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where is the virgin daughter of Sidon told to go even though she will have no rest there also?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¿adónde se le dice a la hija virgen de Sidón que vaya aunque allí tampoco tendrá reposo?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23:12, où est-il dit à la fille vierge de Sidon d’aller même si elle n’aura pas de repos là-bas non plus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׳כִּתִּיִּים׳ ״כִּתִּים֙״ ק֣וּמִי עֲבֹ֔רִי</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Lève-toi, passe au pays de Kittim! Même là,</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Levántate para pasar a Quitim,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Arise, cross over to Cyprus;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where did the Lord stretch out His hand?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¿hacia dónde extendió Jehová su mano?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où le Seigneur a-t-il étendu sa main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עַל־הַיָּ֔ם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mer;</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 mar,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 sea,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what will the Lord do violently to Shebna?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22:17, ¿qué hará Jehová en duro cautiverio a Sebna?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que fera le Seigneur avec violence à Shebna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מְטַלְטֶלְךָ֔ טַלְטֵלָ֖ה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 lancera d'un jet vigoureux;</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transportará en duro cautiverio,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throw you away violently,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what has spoken that resulted in Sidon being ashamed?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¿qué ha hablado que ha causado vergüenza en Sidón?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23:4, qu’est-ce qui a été dit pour que Sidon soit honteuse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כִּֽי־אָמַ֣ר יָ֔ם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parle la mer,</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mar,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sea has spoken,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מְקַרְקַ֥ר קִ֖ר וְשׁ֥וֹעַ אֶל־הָהָֽר׃</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démolit les murailles, Et les cris de détresse retentissent vers la montagne.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derribar el muro y clamar al monte.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Breaking down the walls And of crying to the mountain.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what words does the Lord use to announce that he is going to summon Eliakim?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¿qué palabra usa Jehová para anunciar que va a convocar a Eliaquim?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quelles paroles le Seigneur utilise-t-il pour annoncer qu’il va convoquer Éliakim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וְקָרָ֣אתִי</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J'appellerai</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llamaré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will call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the Lord has given a commandment agains Canaan to do what?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el Señor ha dado un mandamiento contra Canaán: ¿hacer qué?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le Seigneur a donné un commandement contre Canaan pour faire quoi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לַשְׁמִ֖ד מָעֻזְנֶֽיהָ׃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destruction des forteresses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sus fortalezas sean destruidas.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its strongholds.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what will the Lord do concerning Shebna and his office?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¿qué hará Jehová con respecto a Sebna y su lugar?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que dit l’Éternel au sujet du poste de Shebna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וַהֲדַפְתִּ֖יךָ מִמַּצָּבֶ֑ךָ</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 chasserai de ton poste,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arrojaré de tu lugar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will drive you out of your office,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who is told to take a harp, go about the city, make sweet melody, sing many songs?  Be specific.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¿a quién se le dice que tome un arpa, recorra la ciudad, entone dulce melodía y repite la canción? Sea específico.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23:16, à qui est-il demandé de prendre une harpe, de parcourir la ville, de chanter de douces mélodies et de nombreux cantiques ? Soyez précis.</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זוֹנָ֣ה נִשְׁכָּחָ֑ה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Prostituée qu'on oublie!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ramera olvidada.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forgotten harlot;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which peg will be removed and be cut down and fall?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clavo será quitado, quebrado y caerá?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quel piquet sera retiré, coupé et tombera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2025-10-28T23:35:43Z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