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the corrupt leaders of God's people falsely thought that their convenent with death would result in what happening when the overflowing scourge passes through?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¿qué pensaron falsamente los líderes corruptos del pueblo de Dios que sucedería por causa de su pacto con la muerte?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les dirigeants corrompus du peuple de Dieu pensaient à tort que leur rencontre avec la mort entraînerait quoi lorsque le fléau débordant passerait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צִיצַ֤ת נֹבֵל֙ צְבִ֣י תִפְאַרְתּ֔וֹ</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fleur fanée, qui fait l'éclat de sa parure,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flor caduca de la hermosura de su gloria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glorious beauty is a fading flower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28:16, where did the Lord God say he would put the tried stone, the precision cornerstone?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28:16, ¿dónde dijo Jehová, el Señor, que pondría la piedra probada, angular, preciosa?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28:16, où le Seigneur Dieu a-t-il dit qu’il placerait la pierre éprouvée, la pierre angulaire de précision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הִנְנִ֛י יִסַּ֥ד בְּצִיּ֖וֹן אָ֑בֶן</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j'ai mis pour fondement en Sion une pierre,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yo he puesto en Sión por fundamento una piedra,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I lay in Zion a stone for a foundation,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what words are in parallel with "bring to pass His act"?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¿qué palabras están en paralelo con “para hacer su trabajo”?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quels mots sont en parallèle avec « Pour exécuter son travail, »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לַעֲשׂ֤וֹת מַעֲשֵׂ֙הוּ֙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faire son oeuvre,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hacer su obra,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may do His work,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28:18, when will the agreement with Sheol not stand?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28:18, ¿cuándo no se mantendrá el pacto con el Seol?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28:18, quand l’accord avec le séjour des morts ne tiendra-t-il plus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שׁ֤וֹט שׁוֹטֵף֙ כִּ֣י יַֽעֲבֹ֔ר</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le fléau débordé passera,</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pase el torrente del azote,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overflowing scourge passes through,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Lord God make justice to be?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¿a qué ajustará Jehová el juicio?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quelle sera la justice selon le Seigneur Dieu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לְקָ֔ו</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règle,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cordel,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measuring line,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Lord God make the plummet?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ajustará Jehová a nivel?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quel sera le niveau à bulle du Seigneur Dieu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יְבוֹאֵ֔נוּ</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nous atteindra pas,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llegará a nosotros,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not come to us,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וּצְדָקָ֖ה</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la justice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justicia.»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righteousness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Ephraim is compared to fruit at what time of year?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¿en qué época del año se compara a Efraín con el fruto?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à quelle période de l’année Éphraïm est-il comparé à un fruit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כְּבִכּוּרָהּ֙ בְּטֶ֣רֶם קַ֔יִץ</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une figue hâtive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la fruta temprana, la primera del verano,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first fruit before the summer,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what two categories of people have erred through intoxicating drink?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¿cuáles son las dos categorías de personas que han errado por la sidra?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28:7, quelles sont les deux catégories de personnes qui ont commis une erreur en buvant des boissons enivrantes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כֹּהֵ֣ן וְנָבִיא֩ שָׁג֨וּ בַשֵּׁכָ֜ר</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Sacrificateurs et prophètes chancellent dans les boissons fortes,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sacerdote y el profeta erraron por la sidra,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priest and the prophet have erred through intoxicating drink,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28:23, what clause means about the same thing as saying "Give ear and hear my voice"?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28:23, ¿qué cláusula significa aproximadamente lo mismo que decir “Estad atentos y oíd mi voz”?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28:23, quelle clause signifie à peu près la même chose que de dire « Prêtez l'oreille, et écoutez ma voix! »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הַקְשִׁ֥יבוּ וְשִׁמְע֖וּ אִמְרָתִֽי׃</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attentifs, et écoutez ma parole!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atended y oíd mi dicho: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Listen and hear my speech.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where is the fading flower of Ephraim?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¿dónde está la flor caduca de Efraín?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où est la fleur fanée d’Éphraïm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עַל־רֹ֖אשׁ גֵּ֣יא שְׁמָנִ֑ים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cime de la fertile vallée,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está sobre la cabeza del valle fértil,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 at the head of the verdant valley,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which of the first fruit before summer is eaten quickly?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¿qué fruta temprana, la primera del verano, se traga en cuanto se tiene a la mano?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lequel des premiers fruits avant l’été est mangé rapidement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Lord God make righteousness to be?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¿a qué ajustará Jehová la justicia?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que sera la justice selon le Seigneur Dieu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יִרְאֶ֤ה הָֽרֹאֶה֙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aperçoit avant la récolte,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apenas la ve el que la mira,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an observer sees;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28:24, two similar questions are asked. What question is asked in addition to "Does the plowman keep plowing all day to sow?"?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28:24, se plantean dos preguntas similares. ¿Qué pregunta se plantea además de: "El que ara para sembrar, ¿arará todo el día?"?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28:24, deux questions similaires sont posées. Laquelle est posée en plus de « Celui qui laboure pour semer laboure-t-il toujours? »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יְפַתַּ֥ח וִֽישַׂדֵּ֖ד אַדְמָתֽוֹ׃</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Ouvre-t-il et brise-t-il toujours son terrain?</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¿Sólo romperá y quebrará los terrones de la tierra?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Does he keep turning his soil and breaking the clods?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 what phrase describes the people whose glorious beauty is a fading flower?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 ¿qué gente es comparada con la flor caduca de la hermosura de su gloria?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 quelle expression décrit le peuple dont la beauté glorieuse est une fleur fanée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שִׁכֹּרֵ֣י אֶפְרַ֔יִם</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ivrognes d'Éphraïm,</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los ebrios de Efraín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drunkards of Ephraim,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 the Lord's destruction is compared to what thee natural disasters?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 ¿a qué desastres naturales se compara la destrucción de Jehová?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 la destruction du Seigneur est comparée à quoi sont comparées les catastrophes naturelles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כְּזֶ֥רֶם בָּרָ֖ד שַׂ֣עַר קָ֑טֶב כְּ֠זֶרֶם מַ֣יִם כַּבִּירִ֥ים שֹׁטְפִ֛ים</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orage de grêle, un ouragan destructeur, Comme une tempête qui précipite des torrents d'eaux:</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una tormenta de granizo, como un torbellino arrasador, como el ímpetu de recias aguas que inundan.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tempest of hail and a destroying storm, Like a flood of mighty waters overflowing,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28:29, from whom comes the knowledge of how to extract seeds from the various types of crop plants?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28:29, ¿de quién proviene el conocimiento de cómo extraer semillas de los diversos tipos de plantas de cultivo?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28:29, d’où vient la connaissance de la manière d’extraire les graines des différents types de plantes cultivées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גַּם־זֹ֕את מֵעִ֛ם יְהוָ֥ה צְבָא֖וֹת יָצָ֑אָה</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Cela aussi vient de l'Éternel des armées;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¡También esto salió de Jehová de los ejércitos,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also comes from the Lord of hosts,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28:19, how often will the disasters affect the corrupt leaders of God's people?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28:19, ¿cuándo comenzarán los desastres a afectar a los líderes corruptos del pueblo de Jehová? Sea específico.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28:19, à quelle fréquence les catastrophes affecteront-elles les dirigeants corrompus du peuple de Dieu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לְמִשְׁקָ֑לֶת</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niveau;</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nivel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plummet;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מִדֵּ֤י עָבְרוֹ֙ יִקַּ֣ח אֶתְכֶ֔ם</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Chaque fois qu'il passera, il vous saisira;</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Luego que comience a pasar, él os arrebatará,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often as it goes out it will take you;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what words are in parallel with "His unusual act"?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¿qué palabras están en paralelo con “su extraño trabajo”?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quels mots sont en parallèle avec « son travail inouï. »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 מַעֲשֵׂ֔הוּ</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oeuvre étrange,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extraña obra,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awesome work,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28:18, what will not stand?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28:18, ¿qué no permanecerá?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28:18, qu’est-ce qui ne subsistera pas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וְחָזוּתְכֶ֥ם אֶת־שְׁא֖וֹל לֹ֣א תָק֑וּם</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Votre pacte avec le séjour des morts ne subsistera pas;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vuestro convenio con el seol no será firme;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agreement with Sheol will not stand;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28:28, what 3 things are not done because bread flour must be ground?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28:28, ¿cuáles son las 3 cosas que no se deben hacer al grano?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28:28, le blé est battu. Le verset énumère ensuite trois autres choses qui sont faites ou non au blé. Lesquelles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לָנֶ֖צַח אָד֣וֹשׁ יְדוּשֶׁ֑נּוּ וְ֠הָמַם גִּלְגַּ֧ל עֶגְלָת֛וֹ וּפָרָשָׁ֖יו לֹֽא־יְדֻקֶּֽנּוּ׃</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on ne le bat pas toujours; On y pousse la roue du chariot et les chevaux, Mais on ne l'écrase pas.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lo trillará por siempre, ni lo aplasta con la rueda de su carreta, ni lo tritura con los dientes de su trillo.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he does not thresh it forever, Break it with his cartwheel, Or crush it with his horsemen.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the Lord will be angry as in where?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¿como en qué lugar se enojará Jehová?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où se trouvera la colère du Seigneur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כְּעֵ֖מֶק בְּגִבְע֣וֹן יִרְגָּ֑ז</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s'irritera comme dans la vallée de Gabaon,</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el valle de Gabaón se enojará;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be angry as in the Valley of Gibeon—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what words are in parallel with "His awesome work"?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¿qué palabras están en paralelo con “su extraña obra”?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quels mots sont en parallèle avec « son oeuvre étrange »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28:29, how is the guidance of the Lord of hosts descried?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28:29, ¿cómo se describe la sabiduría de Jehová de los ejércitos?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28:29, comment la sagesse du Seigneur des armées est-elle décrite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נָכְרִיָּ֖ה עֲבֹדָתֽוֹ׃</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travail inouï.</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extraño trabajo.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unusual act.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28:22, to keep our bonds from being made stronger, what should we avoid?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28:22, ¿qué debemos evitar para que no se aprieten más nuestras ataduras?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28:22, pour éviter que nos liens ne se renforcent, que devrions-nous éviter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אַל־תִּתְלוֹצָ֔צוּ</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ne vous livrez point à la moquerie,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pues, no os burléis,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therefore, do not be mockers,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28:26, what clause means about the same as saying that God teaches him?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28:26, ¿qué cláusula significa aproximadamente lo mismo que decir: "Porque su Dios lo instruye"?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28:26, quelle clause signifie à peu près la même chose que de dire que Dieu donne ses instructions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וְיִסְּר֥וֹ לַמִּשְׁפָּ֖ט</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Dieu lui a enseigné la marche à suivre,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enseña lo recto: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instructs him in right judgment,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 what two words describe the strength of the Lord's destruction that is like a tempest of hail and a flood?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 ¿cuáles son las dos palabras que describen el poder arrasador de Jehová que es como una tormenta de granizo y un ímpetu de recias aguas?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 quels sont les deux mots qui décrivent la force de la destruction du Seigneur, semblable à une tempête de grêle et à un déluge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חָזָ֤ק וְאַמִּץ֙ לַֽאדֹנָ֔י</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venir, de la part du Seigneur, un homme fort et puissant,</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Jehová tiene a uno que es fuerte y poderoso: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has a mighty and strong one,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28:19, what sentence indicates just how bad the news will be for the corrupt leaders of God's people?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28:19, ¿qué frase indica cuán malas serán las noticias para los líderes corruptos del pueblo de Dios?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28:19, quelle phrase indique à quel point il sera terrible pour les dirigeants corrompus du peuple de Dieu d’entendre le jugement venir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רַק־זְוָעָ֖ה הָבִ֥ין שְׁמוּעָֽה׃</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bruit seul donnera l'épouvante.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ciertamente un espanto el entender lo oído.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be a terror just to understand the report."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28:18, what will happen to the corrupt leaders of God's people when the overflowing scourge passes through?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28:18, ¿qué pasará con los líderes corruptos del pueblo de Dios cuando pase el torrente del azote?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28:18, qu’arrivera-t-il aux dirigeants corrompus du peuple de Dieu lorsque le fléau débordant passera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הִגְדִּ֖יל תּוּשִׁיָּֽה׃ ס</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grande est sa sagesse.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engrandecer su sabiduría!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excellent in guidance.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וִהְיִ֥יתֶם ל֖וֹ לְמִרְמָֽס׃</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serez par lui foulés aux pieds.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seréis por él pisoteados.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you will be trampled down by it.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happen to the refuge of lies?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pasará con el refugio de la mentira?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qu’adviendra-t-il du refuge du mensonge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וְיָעָ֤ה בָרָד֙</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grêle emportera</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granizo barrerá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hail will sweep away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who will be gathered one by one?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¿quiénes serán reunidos uno por uno?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qui sera rassemblé un par un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בְּנֵ֥י יִשְׂרָאֵֽל׃ ס</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enfants d'Israël!</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vosotros, hijos de Israel,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you children of Israel.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28:24, two similar questions are asked. What question is asked in addition to "Does he keep turning his soil and breaking the clods?"?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28:24, se plantean dos preguntas similares. ¿Qué pregunta se plantea además de: "¿Sólo romperá y quebrará los terrones de la tierra?"?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28:24, deux questions similaires sont posées. Laquelle est posée en plus de « Ouvre-t-il et brise-t-il toujours son terrain? »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הֲכֹ֣ל הַיּ֔וֹם יַחֲרֹ֥שׁ הַחֹרֵ֖שׁ לִזְרֹ֑עַ</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laboure pour semer laboure-t-il toujours?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ara para sembrar, ¿arará todo el día?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Does the plowman keep plowing all day to sow?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where will the Lord thresh?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¿dónde trillará Jehová?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où le Seigneur foulera-t-il le blé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מִשִּׁבֹּ֥לֶת הַנָּהָ֖ר עַד־נַ֣חַל מִצְרָ֑יִם</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Depuis le cours du fleuve jusqu'au torrent d'Égypte;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el río Éufrates hasta el torrente de Egipto,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channel of the River to the Brook of Egypt;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27:11, what are the two clauses that describe the concequenc of the people having no understanding?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27:11, ¿cuáles son las dos cláusulas que describen la consecuencia de que el pueblo no es inteligente?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27:11, quelles sont les deux clauses qui décrivent la conséquence du manque de compréhension du peuple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28:8, how much of the tables are clean?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28:8, ¿cuánto de la mesa está limpia?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28:8, quelle partie de la table n'est pas pleine de vomissements et d'ordures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לֹֽא־יְרַחֲמֶ֣נּוּ עֹשֵׂ֔הוּ וְיֹצְר֖וֹ לֹ֥א יְחֻנֶּֽנּוּ׃ ס</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celui qui l'a fait n'a point eu pitié de lui, Celui qui l'a formé ne lui a point fait grâce.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su Hacedor no tendrá de él misericordia, no se compadecerá de él el que lo formó.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He who made them will not have mercy on them, And He who formed them will show them no favor.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 woe is to those who are overcome with what?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 ¡ay de los aturdidos! ¿Por qué están así?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 malheur à ceux qui sont vaincus par quoi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הֲל֥וּמֵי יָֽיִן׃</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ceux qui s'enivrent!</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los aturdidos del vino!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those who are overcome with wine!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28:13, whose word was to them precept upon precept?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28:13, ¿de quién fue la palabra que les fue dada: mandamiento tras mandamiento?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28:13, quelle parole leur était adressée, précepte sur précepte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לָהֶ֜ם</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pour eux la parole de l'Éternel sera</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palabra, pues, de Jehová les será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word of the Lord was to them,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28:16, what 3 phrases describe the foundation stone which the Lord God would lay?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28:16, ¿cuáles son las tres frases que describen la piedra fundamental que Jehová, el Señor, ha puesto?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28:16, quelles sont les trois phrases qui décrivent la pierre angulaire que le Seigneur Dieu poserait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אֶ֣בֶן בֹּ֜חַן פִּנַּ֤ת יִקְרַת֙ מוּסָ֣ד מוּסָּ֔ד</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pierre éprouvée, une pierre angulaire de prix, solidement posée;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piedra probada, angular, preciosa, de cimiento estable.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tried stone, a precious cornerstone, a sure foundation;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28:18, what will be annulled?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28:18, ¿qué será anulado?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28:18, qu’est-ce qui sera annulé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וְכֻפַּ֤ר בְּרִֽיתְכֶם֙ אֶת־מָ֔וֶת</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Votre alliance avec la mort sera détruite,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anulado vuestro pacto con la muerte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covenant with death will be annulled,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27:10, what animal will dwell where the fortified city had been?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27:10, ¿qué animal habitará donde había estado la ciudad fortificada?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27:10, quel animal habitera là où se trouvait la ville fortifiée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n'y a plus de place. -</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no quedar lugar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place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עֵ֛גֶל</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veau</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becerro,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the calf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28:5, to whom will the Lord of hosts be a crown of glory and a diadem of beauty?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28:5, ¿para quién será Jehová de los ejércitos por corona de gloria y diadema de hermosura?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28:5, à qui l’Éternel des armées sera-t-il une couronne de gloire et un diadème de beauté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לִשְׁאָ֖ר עַמּֽוֹ׃</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 reste de son peuple,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el resto de su pueblo.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remnant of His people,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what two clauses describe the errors made by the priest and the prophet as a result of intoxicating drink?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¿cuáles son las dos cláusulas describen los errores cometidos por el sacerdote y el profeta como resultado de la bebida intoxicante?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28:7, quelles sont les deux clauses qui décrivent les erreurs commises par le prêtre et le prophète à la suite de la consommation de boissons enivrantes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שָׁגוּ֙ בָּֽרֹאֶ֔ה פָּק֖וּ פְּלִילִיָּֽה׃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chancellent en prophétisant, Ils vacillent en rendant la justice.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erraron en la visión, titubearon en el juicio.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err in vision, they stumble in judgment.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28:13, what three sets of repetitious words describe how carefully the word of the Lord was revealed to them?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28:13, ¿cuáles son los tres conjuntos de palabras repetitivas que describen con qué cuidado se les revelará la palabra de Jehová?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28:13, quels sont les trois groupes de mots répétitifs qui décrivent avec quelle précision la parole du Seigneur leur a été révélée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דְּבַר־יְהוָ֗ה צַ֣ו לָצָ֞ו צַ֤ו לָצָו֙ קַ֤ו לָקָו֙ קַ֣ו לָקָ֔ו זְעֵ֥יר שָׁ֖ם זְעֵ֣יר שָׁ֑ם</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Précepte sur précepte, précepte sur précepte, Règle sur règle, règle sur règle, Un peu ici, un peu là,</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mandamiento tras mandamiento, mandato tras mandato, renglón tras renglón, línea tras línea, un poquito aquí, un poquito allá;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"Precept upon precept, precept upon precept, Line upon line, line upon line, Here a little, there a little,"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28:25, what does the plowman do before he sows the black cumin?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28:25, ¿qué hace el labrador antes de esparcir el eneldo?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28:25, que fait le laboureur avant de semer la nielle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הֲלוֹא֙ אִם־שִׁוָּ֣ה פָנֶ֔יהָ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N'est-ce pas après en avoir aplani la surface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ya ha preparado su superficie,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has leveled its surface,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28:3, what two phrases describe thoes who will be trampled underfoot?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28:3, ¿cuáles son las dos frases que describen a aquellos que serán pisoteados?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28:3, quelles sont les deux expressions qui décrivent ceux qui seront foulés aux pieds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27:13, in addition to those who are about to perish in the lad of Assyria, what group of people will worship the Lord in the holy mount at Jerusalem?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27:13, además de aquellos que habían sido esparcidos en la tierra de Asiria, ¿qué grupo de personas adorará Jehová en el monte santo en Jerusalén?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27:13, en plus de ceux qui sont sur le point de périr dans le pays d’Assyrie, quel groupe de personnes adorera le Seigneur sur la sainte montagne de Jérusalem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עֲטֶ֥רֶת גֵּא֖וּת שִׁכּוֹרֵ֥י אֶפְרָֽיִם׃</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couronne superbe des ivrognes d'Éphraïm;</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corona de soberbia de los ebrios de Efraín.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crown of pride, the drunkards of Ephraim,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28:22, how broad will the distruction be that Isaiah heared about from the Lord God of hosts?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28:22, ¿qué tan grande será la destrucción que Isaías oyó de parte de Jehová de los ejércitos?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28:22, quelle sera l’ampleur de la destruction dont Ésaïe a entendu parler de la part du Seigneur, le Dieu des armées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עַל־כָּל־הָאָֽרֶץ׃</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destruction de tout le pays est résolue;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destrucción ya determinada sobre todo el país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destruction determined even upon the whole earth.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the corrupt leaders of God's people had mad what their refuge?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¿en qué han puesto su refugio los líderes corruptos del pueblo de Dios?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les dirigeants corrompus du peuple de Dieu avaient fait de quoi leur refuge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שַׂ֧מְנוּ כָזָ֛ב מַחְסֵ֖נוּ</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nous avons la fausseté pour refuge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hemos puesto nuestro refugio en la mentira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we have made lies our refuge,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וְהַנִּדָּחִ֖ים בְּאֶ֣רֶץ מִצְרָ֑יִם</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fugitifs au pays d'Égypte;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habían sido desterrados a Egipto,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who are outcasts in the land of Egypt,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27:10, what three ways is the future of the fortified city is described?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27:10, ¿de tres maneras se describe el futuro de la ciudad fortificada?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27:10, de quelles trois manières l’avenir de la ville fortifiée est-il décrit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בָּדָ֔ד נָוֶ֕ה מְשֻׁלָּ֥ח וְנֶעֱזָ֖ב כַּמִּדְבָּ֑ר</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solitaire, C'est une demeure délaissée et abandonnée comme le désert;</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desolada, la ciudad habitada será abandonada y dejada como un desierto;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desolate, The habitation forsaken and left like a wilderness;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27:10, what will be desolate, forsaken and left like a wilderness?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27:10, ¿qué quedará desolada, abandonada y dejada como un desierto?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27:10, qu’est-ce qui sera désolé, abandonné et laissé comme un désert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עִ֤יר בְּצוּרָה֙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ville forte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ciudad fortificada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the fortified city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happen to the hiding place?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pasará con el escondrijo?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qu’arrivera-t-il à la cachette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וְסֵ֥תֶר מַ֖יִם</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eaux inonderont</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aguas inundarán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waters will overflow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what two clauses describe with whom the leaders of God's people had made a covenant?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¿cuáles dos cláusulas describen con quién habían hecho un pacto los líderes del pueblo de Dios?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quelles sont les deux clauses qui décrivent avec qui les dirigeants du peuple de Dieu avaient conclu une alliance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אֲמַרְתֶּ֗ם כָּרַ֤תְנֽוּ בְרִית֙ אֶת־מָ֔וֶת וְעִם־שְׁא֖וֹל עָשִׂ֣ינוּ חֹזֶ֑ה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dites: Nous avons fait une alliance avec la mort, Nous avons fait un pacte avec le séjour des morts;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Vosotros habéis dicho: «Hemos hecho un pacto con la muerte; un convenio hicimos con el seol.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said, "We have made a covenant with death, And with Sheol we are in agreement.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through inoxicating drink, what has happened?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¿qué ha sucedido por la sidra?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28:7, que s’est-il passé à cause de la boisson enivrante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שָׁג֔וּ וּבַשֵּׁכָ֖ר תָּע֑וּ</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boissons fortes leur donnent des vertiges;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la sidra se entontecieron;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through intoxicating drink are out of the way;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27:13, when the great trumpet will be blown, what will the the people do who come to Jerusalem from Assyria and Egypt?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27:13, cuando se toque con gran trompeta, ¿qué harán los que vendrán de Asiria y Egipto a Jerusalén?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27:13, lorsque la grande trompette sonnera, que feront les gens qui viendront à Jérusalem d’Assyrie et d’Égypte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וְהִשְׁתַּחֲו֧וּ לַיהוָ֛ה בְּהַ֥ר הַקֹּ֖דֶשׁ בִּירוּשָׁלִָֽם׃</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 prosterneront devant l'Éternel, Sur la montagne sainte, à Jérusalem.</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adorarán a Jehová en el monte santo, en Jerusalén.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shall worship the Lord in the holy mount at Jerusalem.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28:28, what must be ground?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28:28, ¿qué se trilla?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28:28, qu'est-ce qui est batttu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לֶ֣חֶם</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blé,</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grano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Bread flour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28:22, what will happen to people who are mockers?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28:22, ¿qué pasará con las personas que se burlan?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28:22, qu’arrivera-t-il aux moqueurs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פֶּֽן־יֶחְזְק֖וּ מֽוֹסְרֵיכֶ֑ם</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peur que vos liens ne soient resserrés;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no se aprieten más vuestras ataduras;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your bonds be made strong;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28:20, what is too narrow?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28:20, ¿qué es demasiado estrecho?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28:20, qu’est-ce qui est trop étroit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וְהַמַּסֵּכָ֥ה צָ֖רָה כְּהִתְכַּנֵּֽס׃</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couverture trop étroite pour s'en envelopper.</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manta estrecha para poder envolverse.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covering so narrow that one cannot wrap himself in it.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28:16, who says he will lay a foundation stone in Zion?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28:16, ¿quién dice: 'He aquí que yo he puesto en Sión por fundamento una piedra'?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28:16, qui dit qu’il posera une pierre fondamentale à Sion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כֹּ֤ה אָמַר֙ אֲדֹנָ֣י יְהוִ֔ה</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ainsi parle le Seigneur, l'Éternel:</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Jehová, el Señor, dice así: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thus says the Lord God: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28:14, who does the Lord call scornful men?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28:14, ¿a quiénes llama Jehová señores burladores?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28:14, qui le Seigneur appelle-t-il des hommes méprisants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27:10, what three things will the calf do where the fortified city had been?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27:10, ¿cuáles son las tres cosas que hará el becerro en el lugar donde había estado la ciudad fortificada?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27:10, quelles sont les trois choses que le veau fera là où se trouvait la ville fortifiée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יִרְעֶ֥ה עֵ֛גֶל וְשָׁ֥ם יִרְבָּ֖ץ וְכִלָּ֥ה סְעִפֶֽיהָ׃</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Là pâture le veau, il s'y couche, et broute les branches.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allí pastará el becerro, allí tendrá su majada y consumirá sus ramas.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feed, and there it will lie down And consume its branches.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the corrupt leaders of God's people falsely thought that their convenant with death would protect them when what would happend?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¿de qué pensaron falsamente los líderes corruptos del pueblo de Dios que los protegería su pacto con la muerte?”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les dirigeants corrompus du peuple de Dieu pensaient à tort que leur alliance avec la mort les protégerait lorsque ce qui arriverait arriverait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׳שִׁיט׳ ״שׁ֣וֹט״ שׁוֹטֵ֤ף ׳כִּֽי־עָבַר׳ ״כִּֽי־יַֽעֲבֹר֙״</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le fléau débordé passera,</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pase el torrente del azote,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overflowing scourge passes through,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28:20, what is too short?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28:20 ¿Qué es demasiado corto?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28:20, qu’est-ce qui est trop court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כִּֽי־קָצַ֥ר הַמַּצָּ֖ע מֵֽהִשְׂתָּרֵ֑עַ</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lit sera trop court pour s'y étendre,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cama será corta para poder estirarse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bed is too short to stretch out on,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28:13, what are the 5 reasons that the word of the Lord was to the people "Precept upon precept"?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28:13, ¿hasta qué cinco cosas continuará la palabra de Jehová siendo 'mandamiento tras mandamiento'?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28:13, quelles sont les 5 raisons pour lesquelles la parole du Seigneur était adressée au peuple « Précepte sur précepte »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לְמַ֨עַן יֵלְכ֜וּ וְכָשְׁל֤וּ אָחוֹר֙ וְנִשְׁבָּ֔רוּ וְנוֹקְשׁ֖וּ וְנִלְכָּֽדוּ׃ פ</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qu'en marchant ils tombent à la renverse et se brisent, Afin qu'ils soient enlacés et pris.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vayan y caigan de espaldas, y sean quebrantados, atrapados y aprisionados.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might go and fall backward, and be broken And snared and caught.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28:9, what question is asked about knowledge?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28:9, ¿qué pregunta se hace acerca de instruir?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28:9, quelle question est posée à propos de la sagesse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אֶת־מִי֙ יוֹרֶ֣ה דֵעָ֔ה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qui veut-on enseigner la sagesse?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quién se habrá de instruir?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"Whom will he teach knowledge?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מֹֽשְׁלֵי֙ הָעָ֣ם הַזֶּ֔ה אֲשֶׁ֖ר בִּירוּשָׁלִָֽם׃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qui dominez sur ce peuple de Jérusalem!</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gobernáis a este pueblo que está en Jerusalén,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rule this people who are in Jerusalem,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what words describe the time relationship between when the withered boughs are burned and when the Lord will thresh from the channel of the River to the Brook of Egypt?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¿qué palabras describen la relación temporal entre el momento en que se queman las ramas secas y el momento en que trillará Jehová desde el río Éufrates hasta el torrente de Egipto?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quels mots décrivent la relation temporelle entre le moment où les branches desséchées sont brûlées et le moment où le Seigneur battra depuis le lit du fleuve jusqu'au torrent d'Égypte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día,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in that day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 with what will the mighty and strong one bring the natural disasters down to the earth?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 ¿con qué derriba a tierra aquel que es fuerte y poderoso?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 avec quoi le puissant et le fort fera-t-il descendre les catastrophes naturelles sur la terre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בְּיָֽד׃</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violence.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fuerza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His hand.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28:14, what does the Lord call the people who rule this people who are in Jerusalem?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28:14, ¿cómo llama Jehová al pueblo que gobierna a este pueblo que está en Jerusalén?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28:14, comment le Seigneur appelle-t-il le peuple qui gouverne ce peuple qui est à Jérusalem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אַנְשֵׁ֣י לָצ֑וֹן</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moqueurs,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señores burladores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scornful men,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through what have they erred?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¿por qué erraron estos?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28:7, par quoi ont-ils erré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וְגַם־אֵ֙לֶּה֙ בַּיַּ֣יִן</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eux aussi, ils chancellent dans le vin,</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también estos erraron por el vino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also have erred through wine,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 what type of location is the fading flower of Ephraim?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 ¿dónde está la flor caduca de la hermosura de la gloria de Efraín?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 quel type d’endroit est la fleur fanée d’Éphraïm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עַל־רֹ֥אשׁ גֵּֽיא־שְׁמָנִ֖ים</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cime de la fertile vallée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está sobre la cabeza del valle fértil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 at the head of the verdant valleys,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the priest and the prophet are swallowed up by what?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¿por qué fueron trastornados el sacerdote y el profeta?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28:7, le prêtre et le prophète sont engloutis par quoi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27:13, what words describe the time relationship between when the children of Israel are gathered one by one and the day when the great trumpet will be blown?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27:13, ¿qué palabras describen la relación temporal entre el momento en que los hijos de Israel son reunidos uno por uno y el día en que se tocará con gran trompeta?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27:13, quels mots décrivent la relation temporelle entre le moment où les enfants d’Israël sont rassemblés un par un et le jour où la grande trompette sera sonnée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también en aquel día,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it shall be in that day: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what will the Lord do from the channel of the River to the Brook of Egypt?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¿qué hará Jehová desde el río Éufrates hasta el torrente de Egipto?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que fera le Seigneur depuis le lit du fleuve jusqu’au torrent d’Égypte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יַחְבֹּ֧ט יְהוָ֛ה</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secouera des fruits,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trillará Jehová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thresh,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 what words describe the beauty of the drunkards of Ephraim?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 ¿qué palabras describen los ebrios de Efraín?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 quels mots décrivent la beauté des ivrognes d’Éphraïm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וְצִ֥יץ נֹבֵ֖ל צְבִ֣י תִפְאַרְתּ֑וֹ</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la fleur fanée, qui fait l'éclat de sa parure,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la flor caduca de la hermosura de su gloria,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glorious beauty is a fading flower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 what is said about pride?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 ¿qué se dice acerca de la soberbia?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 que dit-on à propos de l’orgueil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עֲטֶ֤רֶת גֵּאוּת֙</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la couronne superbe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la corona de soberbia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crown of pride,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28:26, what clause means about the same as saying He instructs him in right judgment?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28:26, ¿qué cláusula significa aproximadamente lo mismo que decir: "le enseña lo recto"?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28:26, quelle clause signifie à peu près la même chose que l’affirmation selon laquelle Dieu a enseigné la marche à suivre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אֱלֹהָ֥יו יוֹרֶֽנּוּ׃</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lui a donné ses instructions.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su Dios lo instruye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God teaches him.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נִבְלְע֣וּ מִן־הַיַּ֗יִן</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absorbés par le vin,</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fueron trastornados por el vino;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swallowed up by wine,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28:19, what two statements explain that the disasters will take the corrupt leaders on nearly a daily basis?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28:19, ¿cuáles son las dos afirmaciones que explican que los desastres afectarán a los líderes corruptos casi a diario?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28:19, quelles sont les deux déclarations qui expliquent que les désastres frapperont les dirigeants corrompus presque quotidiennement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כִּֽי־בַבֹּ֧קֶר בַּבֹּ֛קֶר יַעֲבֹ֖ר בַּיּ֣וֹם וּבַלָּ֑יְלָה</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passera tous les matins, le jour et la nuit,</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mañana en mañana pasará, de día y de noche;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morning by morning it will pass over, And by day and by night;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28:27, what is used to get seeds from the cummin plant?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28:27, ¿qué se utiliza para obtener semillas de la planta del comino?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28:27, qu’est-ce qui est utilisé pour obtenir des graines de la plante de cumin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וְכַמֹּ֥ן בַּשָּֽׁבֶט׃</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cumin avec la verge.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comino con una vara.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cummin with a rod.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28:11, after mentioning that the priest and prophet are drunkards, God says He will speak to this people by what two means?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28:11, después de mencionar que el sacerdote y el profeta son borrachos, Dios dice que hablará a este pueblo ¿por qué dos medios?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28:11, après avoir mentionné que le prêtre et le prophète sont des ivrognes, Dieu dit qu'il parlera à ce peuple par quels deux moyens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בְּלַעֲגֵ֣י שָׂפָ֔ה וּבְלָשׁ֖וֹן אַחֶ֑רֶת</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Hé bien! c'est par des hommes aux lèvres balbutiantes Et au langage barbare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en lengua de tartamudos, en lenguaje extraño,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with stammering lips and another tongue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28:5, what two things will the Lord of hosts be to the remnant of His people?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28:5, ¿cuáles son las dos cosas que Jehová de los ejércitos será para el resto de su pueblo?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28:5, quelles seront les deux choses que le Seigneur des armées sera pour le reste de son peuple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לַעֲטֶ֣רֶת צְבִ֔י וְלִצְפִירַ֖ת תִּפְאָרָ֑ה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couronne éclatante et une parure magnifique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corona de gloria y diadema de hermosura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crown of glory and a diadem of beauty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what words are in parallel with "That He may do His work"?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¿qué palabras están en paralelo con “para hacer su obra”?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quels mots sont parallèles à « Pour faire son oeuvre »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וְלַֽעֲבֹד֙ עֲבֹ֣דָת֔וֹ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exécuter son travail,</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hacer su trabajo,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bring to pass His act,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27:13, in addition to the outcasts in the land of Egypt, what group of people will worship the Lord in the holy mount at Jerusalem?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27:13, además de los que habían sido desterrados a Egipto, ¿qué grupo de personas adorará Jehová en el monte santo en Jerusalén?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27:13, en plus des exilés du pays d’Égypte, quel groupe de personnes adorera le Seigneur sur la montagne sainte de Jérusalem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28:11, what will God do with stammering lips and another tongue?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28:11, ¿qué hará Dios en lengua de tartamudos, en lenguaje extraño?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28:11, que fera Dieu avec des lèvres balbutiantes et une autre langue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יְדַבֵּ֖ר אֶל־הָעָ֥ם הַזֶּֽה׃</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l'Éternel parlera à ce peuple.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hablará a este pueblo.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speak to this people,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28:6, in what way will the Lord of Hosts be a diadem of beauty to those who turn back the battle at the gate?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28:6, ¿de qué manera Jehová de los ejércitos será una diadema de hermosura para aquellos que rechazan el asalto a la puerta?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28:6, de quelle manière le Seigneur des armées sera-t-il un diadème de beauté pour ceux qui repoussent la bataille à la porte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וְלִ֨גְבוּרָ֔ה</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une force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dará fuerzas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for strength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28:28, what must be done to get bread flour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28:28, ¿qué se trilla?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28:28, que fait-on au blé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יוּדָ֔ק</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bat</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trilla;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must be ground;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28:23, what clause means about the same thing as saying "Listen and hear my speech"?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28:23, ¿qué cláusula significa aproximadamente lo mismo que decir "atended y oíd mi dicho"?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28:23, quelle clause signifie à peu près la même chose que de dire « Soyez attentifs, et écoutez ma parole! »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הַאֲזִ֥ינוּ וְשִׁמְע֖וּ קוֹלִ֑י</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Prêtez l'oreille, et écoutez ma voix!</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Estad atentos y oíd mi voz;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and hear my voice,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28:14, what does the Lord command the scornfull men?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28:14, ¿qué manda Jehová a señores burladores?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28:14, que commande le Seigneur aux hommes moqueurs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שִׁמְע֥וּ דְבַר־יְהוָ֖ה</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 donc la parole de l'Éternel,</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la palabra de Jehová.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hear the word of the Lord,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וּבָ֗אוּ הָאֹֽבְדִים֙ בְּאֶ֣רֶץ אַשּׁ֔וּר</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alors reviendront ceux qui étaient exilés au pays d'Assyrie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vendrán los que habían sido esparcidos en la tierra de Asiria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come, who are about to perish in the land of Assyria,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28:29, how is the counsel of the Lord of hosts described?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28:29, ¿cómo se describe el consejo de Jehová de los ejércitos?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28:29, comment le conseil du Seigneur des armées est-il décrit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הִפְלִ֣יא עֵצָ֔ה</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Admirable est son conseil,</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hacer maravilloso el consejo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is wonderful in counsel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28:6, the Lord of Hosts will be a spirit of justice to whom?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28:6, ¿para quién será espíritu de justicia Jehová de los ejércitos?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28:6, le Seigneur des armées sera un esprit de justice pour qui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לַיּוֹשֵׁב֙ עַל־הַמִּשְׁפָּ֔ט</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celui qui est assis au siège de la justice,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el que se sienta a juzgar,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him who sits in judgment,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28:12, what did the people do with the message to rest and be refreshed?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28:12, ¿qué hizo el pueblo con el mensaje para reposo y tener alivio?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28:12, qu’ont fait les gens avec le message pour se reposer et se rafraîchir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אָב֖וּא שְׁמֽוֹעַ׃</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ils n'ont point voulu écouter.</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no quisieron escuchar.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they would not hear.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28:27, what is not done to black cummin?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28:27 ¿Qué no se debe hacer con el eneldo?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28:27, que ne fait-on pas à la nielle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בֶֽחָרוּץ֙ י֣וּדַשׁ קֶ֔צַח</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foule pas la nielle avec le traîneau,</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el eneldo no se trilla con trillo,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black cummin is not threshed with a threshing sledge,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what will the glorious beauty of Ephraim become?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¿en qué se convertirá la hermosura de la gloria de Efraín?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que deviendra la beauté glorieuse d’Éphraïm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2025-10-28T23:34:48Z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