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when the Lord saves us what will the enemy not be able to do with their sail?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cuando Jehová nos salve, ¿qué no podrá hacer el enemigo con su vela?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lorsque le Seigneur nous sauvera, que ne pourra-t-il pas faire avec sa voile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מִשְׂרְפ֣וֹת שִׂ֑יד</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fournaises de chaux,</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cal quemada;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burnings of lime;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32:11, what is the first thing that the complacent ones told to do in this verse?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32:11, ¿cuál es lo primero que se les dice a las confiadas que hagan en este versículo?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32:11, quelle est la première chose que les complaisants sont invités à faire dans ce verset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רְגָ֖זָה בֹּֽטְח֑וֹת</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Tremblez, indolentes!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turbaos, confiadas!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troubled, you complacent ones;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when the Lord saves us, which of the enemy's things will be loosed?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cuando Jehová nos salve, ¿qué parte del enemigo será aflojada?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lorsque le Seigneur nous sauve, lesquelles des choses de l’ennemi seront déliées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נִטְּשׁ֖וּ חֲבָלָ֑יִךְ</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cordages sont relâchés;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cuerdas se aflojaron;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tackle is loosed,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what description is given for the place of defense for the righteous who stop his hears from hearing of bloodshed?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¿qué descripción se da del lugar de fortaleza de los justos que tapa sus oídos para no oír propuestas sanguinarias?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quelle description est donnée du lieu de défense pour les justes qui empêchent leurs cœurs d’entendre parler d’effusion de sang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מְצָד֥וֹת סְלָעִ֖ים מִשְׂגַּבּ֑וֹ</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rochers fortifiés seront sa retraite;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fortaleza de rocas será su lugar de refugio,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place of defense will be the fortress of rocks;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after saying that he has broken the covenant, what is said about the earth?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después de decir que ha anulado el pacto, ¿qué se dice de la tierra?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33:9, après avoir dit qu’il a rompu l’alliance, que dit-on à propos de la terre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אָבַ֤ל אֻמְלְלָה֙ אָ֔רֶץ</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dans le deuil, dans la tristesse;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enlutó, enfermó la tierra;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mourns and languishes,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the Lord has filled Zion with justice and righteousness. What other reason is given for why the Lord is exalted?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Jehová ha llenado a Sión de derecho y de justicia. ¿Qué otra razón se da para que Jehová sea exaltado?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le Seigneur a rempli Sion de droiture et de justice. Quelle autre raison est donnée pour justifier l'exaltation du Seigneur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בַּל־פָּ֣רְשׂוּ נֵ֔ס</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tendent plus les voiles.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entesaron la vela.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could not spread the sail.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שֹׁכֵ֖ן מָר֑וֹם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habite en haut;</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mora en las alturas.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dwells on high;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we ask the Lord for 3 things.  What do we ask for in addition to being gracious to us and being salvation also in the time of trouble?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le pedimos a Jehová tres cosas. ¿Qué le pedimos además de su misericordia y salvación en el tiempo de la tribulación?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nous demandons trois choses au Seigneur. Que demandons-nous, outre sa grâce et son salut, même au temps de la détresse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זְרֹעָם֙ לַבְּקָרִ֔ים</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notre aide chaque matin,</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brazo de ellos en la mañana,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their arm every morning,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what will be gathered like the gathering of the caterpiller?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¿qué serán recogidos como cuando se recogen orugas?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qu’est-ce qui sera rassemblé comme le rassemblement de la chenille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וְאֻסַּ֣ף שְׁלַלְכֶ֔ם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moissonne votre butin,</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despojos serán recogidos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plunder shall be gathered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32:16, after the Spirit is poured upon us from on high, what will dwell in the wilderness?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32:16, ¿qué habitará en el desiero después de que sobre nosotros sea derramado el espíritu de lo alto?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32:16, après que l’Esprit sera répandu sur nous d’en haut, qu’est-ce qui habitera dans le désert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וְשָׁכַ֥ן בַּמִּדְבָּ֖ר מִשְׁפָּ֑ט</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la droiture habitera dans le désert,</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Habitará el juicio en el desierto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justice will dwell in the wilderness,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what two things will be the effect of righteousness forever?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¿qué dos cosas serán la labor de la justicia para siempre?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quelles sont les deux choses qui seront l’effet de la justice pour toujours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הַשְׁקֵ֥ט וָבֶ֖טַח</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repos et la sécurité</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reposo y seguridad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quietness and assurance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the highways lie waste.  What is said about the cities?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"cesaron los caminantes". ¿Qué se dice de las ciudades?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33:8, les routes sont désertes. Que dit-on des villes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33:18, what will your heart do?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33:18 ¿Qué imaginará su corazón?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33:18, que fera votre cœur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מָאַ֣ס עָרִ֔ים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méprise les villes,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aborreció las ciudades,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despised the cities,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what will cause there to be quietness and assurance forever?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¿qué hará que haya reposo y seguridad para siempre?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qu’est-ce qui fera qu’il y aura toujours la tranquillité et l’assurance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וַֽעֲבֹדַת֙ הַצְּדָקָ֔ה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fruit de la justice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labor de la justicia,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effect of righteousness,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where will the righteous dwell who refuse bribes?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¿dónde morarán los justos que rehúsan los sobornos?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où demeureront les justes qui refusent les pots-de-vin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מְרוֹמִ֣ים יִשְׁכֹּ֔ן</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Celui-là habitera dans des lieux élevés;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habitará en las alturas,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dwell on high;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in addition to being the strenght of salvation, what will wisdom and knowledge be?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¿de qué es Jehová la seguridad?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en plus d’être la force du salut, que seront la sagesse et la connaissance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אֱמוּנַ֣ת עִתֶּ֔יךָ</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jours seront en sûreté;</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es la seguridad de sus días.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stability of your times,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who will take the prey when the Lord saves us?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¿Quién arrebatarán el botín cuando Jehová nos salve?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qui prendra la proie lorsque le Seigneur nous sauvera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פִּסְחִ֖ים בָּ֥זְזוּ בַֽז׃</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boiteux même prennent part au pillage: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los cojos arrebatarán el botín!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lame take the prey.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after saying that the earth morns and languishes, what two things are said about Lebanon?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después de decir, "se enlutó, enfermó la tierra", ¿qué dos cosas se dicen acerca del Líbano?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33:9, après avoir dit que la terre se languit et languit, quelles sont les deux choses qui sont dites à propos du Liban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לִבְּךָ֖ יֶהְגֶּ֣ה אֵימָ֑ה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coeur se souviendra de la terreur:</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corazón imaginará el espanto y dirá: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heart will meditate on terror: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הֶחְפִּ֥יר לְבָנ֖וֹן קָמַ֑ל</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Liban est confus, languissant;</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Líbano se avergonzó y fue cortado;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Lebanon is shamed and shriveled;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in addition to those who deal treacherously, to whom is woe?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además de los que hacen traición, ¿sobre quiénes será el ay?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à qui le malheur est-il réservé, à part à ceux qui agissent avec trahison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שׁוֹדֵ֗ד וְאַתָּה֙ לֹ֣א שָׁד֔וּד</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toi qui ravages, et qui n'as pas été ravagé!</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ti, que saqueas y nunca fuiste saqueado;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you who plunder, though you have not been plundered;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32:10, what will be the state of the complacent women in a year and some days?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32:10, ¿qué tendréis las mujeres confiadas de aquí a algo más de un año?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32:10, quel sera l’état des femmes complaisantes dans un an et quelques jours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תִּרְגַּ֖זְנָה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tremblerez,</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tendréis espanto,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be troubled,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32:14, what will be deserted?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32:14 ¿Qué cesará?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32:14, qu’est-ce qui sera abandonné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עִ֖יר עֻזָּ֑ב</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ville bruyante est délaissée;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bullicio de la ciudad cesará;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bustling city will be deserted.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the schemer devises wicked plans to do what?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el tramposo trama intrigas inicuas ¿para hacer qué?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le comploteur élabore des plans méchants pour faire quoi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לְחַבֵּ֤ל ׳עֲנָוִים׳ ״עֲנִיִּים֙״ בְּאִמְרֵי־שֶׁ֔קֶר</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perdre les malheureux par des paroles mensongères,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enredar a los sencillos con palabras mentirosas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destroy the poor with lying words,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32:8, in contrast to the plans of the schemer, who does what?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32:8, en contraste con las intrigas inicuas del tramposo, ¿quién hace qué?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32:8, contrairement aux plans du comploteur, qui fait quoi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Jerusalem is what type of home?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¿qué tipo de morada es Jerusalén?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33:20, quel type de maison est Jérusalem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וְנָדִ֖יב נְדִיב֣וֹת יָעָ֑ץ</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celui qui est noble forme de nobles desseins,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 noble piensa con nobleza,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 generous man devises generous things,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what will happen like the running to and fro of locusts?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¿qué sucederá como de una a otra parte se lanzan las langostas?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que se passera-t-il comme les criquets qui courent dans tous les sens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שׁוֹקֵ֥ק בּֽוֹ׃</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se précipite dessus,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lanzarán sobre ellos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run upon them.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when will those who plunder be plundered?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¿cuándo serán saqueados los que saquean?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quand ceux qui pillent seront-ils pillés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כַּהֲתִֽמְךָ֤ שׁוֹדֵד֙</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auras fini de ravager,</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acabes de saquear,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cease plundering,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in addition to those who plunder, to whom is woe?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además de los que saquean, ¿para quiénes será el ay?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outre ceux qui pillent, à qui le malheur est-il destiné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וּבוֹגֵ֖ד וְלֹא־בָ֣גְדוּ ב֑וֹ</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pilles, et qu'on n'a pas encore pillé!</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haces traición, aunque nadie contra ti la ha hecho!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who deal treacherously, though they have not dealt treacherously with you!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the women who are at ease, also called complacent daughters, are told to rise up, hear His voice, and do what?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a las mujeres indolentes, también llamadas hijas confiadas, se les dice que se levanten, escuchen su voz, y ¿qué más hagan?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les femmes qui sont à l’aise, également appelées filles complaisantes, sont invitées à se lever, à entendre sa voix et à faire quoi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הַאְזֵ֖נָּה אִמְרָתִֽי׃</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Prêtez l'oreille à ma parole!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mi razón!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to my speech.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33:24, who will be forgiven their iniquity?  Be specific.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33:24, ¿a quién se le perdonará la iniquidad? Sea específico.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33:24, à qui sera pardonnée son iniquité ? Soyez précis.</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נָוֶ֣ה שַׁאֲנָ֗ן</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séjour tranquille,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morada de quietud,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quiet home,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הָעָ֛ם הַיֹּשֵׁ֥ב בָּ֖הּ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 de Jérusalem</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pueblo que more en ella,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who dwell in it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what will happen when those who plunder when they are done plundering?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¿qué sucederá cuando los que saquean acaben de saquear?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que se passera-t-il lorsque ceux qui pillent auront fini de piller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תּוּשַּׁ֔ד</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seras ravagé;</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serás tú saqueado;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be plundered;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33:7, their valiant ones shall cry outside.  What other statement describes events at the same time?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33:7, «He aquí que sus embajadores darán voces afuera». ¿Qué otra afirmación describe los acontecimientos que ocurrieron al mismo tiempo?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33:7, leurs vaillants crieront dehors. Quelle autre déclaration décrit des événements survenus au même moment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מַלְאֲכֵ֣י שָׁל֔וֹם מַ֖ר יִבְכָּיֽוּן׃</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messagers de paix Pleurent amèrement.</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mensajeros de paz llorarán amargamente.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ambassadors of peace shall weep bitterly.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he has despised the cities.  What is said about man?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"aborreció las ciudades".  ¿Qué dice del hombre?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33:8, il méprise les villes. Que dit-on de l'homme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חָשַׁ֖ב אֱנֽוֹשׁ׃</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n'a de respect pour personne.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tuvo en nada a los hombres.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regards no man.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what will be like the burnings of lime?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¿qué será como cal quemada?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qu’est-ce qui ressemblera à la combustion de la chaux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עַמִּ֖ים</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peuples seront</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pueblos serán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shall be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33:11, to those who conceive chaff and bring forth stubble, what will "Your breath" do?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33:11, a los que conciben hojarascas y dan a luz rastrojo, ¿qué les hará vuesto soplo?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33:11, à ceux qui conçoivent de la paille et enfantent du chaume, que fera « Votre souffle »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33:21, what kind of landscape will the Lord be for us?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33:21 ¿Qué tipo de paisaje será Jerusalén para nosotros?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33:21, quel genre de paysage le Seigneur sera-t-il pour nous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תֹּאכַלְכֶֽם׃</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un feu qui vous consumera.</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os consumirá.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devour you.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the Lord's plunder shall be gathered like what?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¿cómo se recogerán los despojos de Jehová?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le butin du Seigneur sera rassemblé comme quoi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אֹ֖סֶף הֶֽחָסִ֑יל</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moissonne la sauterelle;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cuando se recogen orugas;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gathering of the caterpillar;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33:3, when the Lord lifts Himself up, what will cause the people to flee?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33:3, cuando Jehová se levante, ¿qué hará que el pueblo huya?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33:3, lorsque le Seigneur s’élèvera, qu’est-ce qui fera fuir le peuple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מִקּ֣וֹל הָמ֔וֹן נָדְד֖וּ עַמִּ֑ים</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ta voix retentit, Les peuples fuient;</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huyeron a la voz del estruendo;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noise of the tumult the people shall flee;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who is exalted?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¿quién es exaltado?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qui est exalté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נִשְׂגָּ֣ב יְהוָ֔ה</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est élevé,</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exaltado Jehová,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is exalted,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after saying that the schemer devises wicked plans and that the generous man shall stand, who is told to rise up and listen?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después de decir que el tramposo trama intrigas inicuas y que el nobel piensa nobleza, ¿a quién se le dice que se levante y escuche?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après avoir dit que l’intrigant médite des plans méchants et que l’homme généreux subsistera, à qui est-il dit de se lever et d’écouter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שַֽׁאֲנַנּ֔וֹת קֹ֖מְנָה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Femmes insouciantes,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¡Mujeres indolentes,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women who are at ease,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how do the hypocrites feel because of the devouring fire?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¿cómo se sienten los hipócritas a causa del fuego consumidor?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que ressentent les hypocrites à cause du feu dévorant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מְקוֹם־נְהָרִ֥ים יְאֹרִ֖ים רַחֲבֵ֣י יָדָ֑יִם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nous tient lieu de fleuves, de vastes rivières,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un lugar de ríos y canales muy anchos,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place of broad rivers and streams,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אָחֲזָ֥ה רְעָדָ֖ה חֲנֵפִ֑ים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tremblement saisit les impies: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espanto sobrecogió a los hipócritas: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Fearfulness has seized the hypocrites: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32:18, who will dwell in a peaceful habitation?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32:18, ¿quién habitará en morada de paz?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32:18, qui habitera dans une demeure paisible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וְיָשַׁ֥ב עַמִּ֖י</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peuple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pueblo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people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what are evil?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¿qué son malas?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que sont pernicieuses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וְכֵלַ֖י כֵּלָ֣יו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armes du fourbe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armas del tramposo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 schemes of the schemer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32:19, what calamity may come on the city?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32:19, ¿qué calamidad podría sobrevenir a la ciudad?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32:19, quelle calamité peut s’abattre sur la ville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וּבַשִּׁפְלָ֖ה תִּשְׁפַּ֥ל הָעִֽיר׃</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ville profondément abaissée.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ciudad será del todo abatida.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city is brought low in humiliation.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33:10, when the earth mourns and languishes, the Lord makes three statements about what he will now do. What will he do in addition to being exalted and lifting Himself up?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33:10, cuando "se enlutó, enfermó la tierra", Jehová hace tres declaraciones sobre lo que hará ahora. ¿Qué hará además de ser exaltado y engrandecido?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33:10, alors que la terre est en deuil et languissante, le Seigneur fait trois déclarations sur ce qu'il fera désormais. Que fera-t-il en plus d'être exalté et élevé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עַתָּ֥ה אָק֖וּם יֹאמַ֣ר יְהוָ֑ה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je me lèverai, Dit l'Éternel,</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me levantaré, dice Jehová;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 will rise," says the Lord;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32:20, those who sow beside all waters are blessed. What is another way of describing these blessed people?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32:20: “¡Dichosos vosotros, los que... dejáis sueltos al buey y al asno!” ¿De qué otra manera se podría describir a estas personas bendecidas?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32:20, ceux qui sèment près de toutes les eaux sont bénis. Comment peut-on autrement décrire ces personnes bénies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32:18, what description is given for the peaceful habitation of God's people in addition to being quiet resting places?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32:18, ¿qué descripción se da de la morada de paz del pueblo de Jehová, además de ser lugares de reposo?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32:18, quelle description est donnée pour la demeure paisible du peuple de Dieu en plus d’être des lieux de repos tranquilles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מְשַׁלְּחֵ֥י רֶֽגֶל־הַשּׁ֖וֹר וְהַחֲמֽוֹר׃ ס</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laissez sans entraves le pied du boeuf et de l'âne!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dejáis sueltos al buey y al asno!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send out freely the feet of the ox and the donkey.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33:18, the terror that one's heart meditates on is a series of 3 questions asking about the location of people who fill different functions in society. What 3 questions are asked?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33:18, el espanto que imaginará el corazón consiste en una serie de tres preguntas sobre la ubicación de las personas que desempeñan diferentes funciones en la sociedad. ¿Cuáles son estas tres preguntas?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33:18, la terreur qui anime le cœur est une série de trois questions concernant la place des personnes occupant différentes fonctions dans la société. Quelles sont ces trois questions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אַיֵּ֤ה סֹפֵר֙ אַיֵּ֣ה שֹׁקֵ֔ל אַיֵּ֖ה סֹפֵ֥ר אֶת־הַמִּגְדָּלִֽים׃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est le secrétaire, où est le trésorier? Où est celui qui inspectait les tours?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fue del escriba?, ¿qué del pesador del tributo?, ¿qué del que inspeccionaba las torres?»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is the scribe? Where is he who weighs? Where is he who counts the towers?"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what will be His treasure?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será su tesoro?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quel sera son trésor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יִרְאַ֥ת יְהוָ֖ה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crainte de l'Éternel,</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temor de Jehová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fear of the Lord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וּֽבְמִשְׁכְּנוֹת֙ מִבְטַחִ֔ים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habitations sûres,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habitaciones seguras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secure dwellings,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the schemer devises wicked plans to destroy the poor with lying words even when who does what?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el tramposo trama intrigas inicuas para enredar a los sencillos con palabras mentirosas, ¿y para qué?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le comploteur élabore des plans méchants pour détruire les pauvres avec des paroles mensongères, même quand qui fait quoi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וּבְדַבֵּ֥ר אֶבְי֖וֹן מִשְׁפָּֽט׃</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quand la cause du pauvre est juste.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hablar contra el pobre en el juicio.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when the needy speaks justice.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we ask the Lord for 3 things.  What do we ask for in addition to being gracious to us, and being their arm every morning?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¿Qué le pedimos además de su misericordia y de que sea brazo de ellos en la mañana?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nous demandons trois choses au Seigneur. Que demandons-nous, outre sa grâce et son soutien chaque matin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אַף־יְשׁוּעָתֵ֖נוּ בְּעֵ֥ת צָרָֽה׃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notre délivrance au temps de la détresse!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sé también nuestra salvación en el tiempo de la tribulación.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Our salvation also in the time of trouble.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33:7, The ambassadors of peace shall weep bitterly. What other statement describes events at the same time?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33:7, «He aquí que sus embajadores darán voces afuera». ¿Qué otra afirmación describe los acontecimientos que ocurrieron al mismo tiempo?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33:7, « Les messagers de paix pleureront amèrement. » Quelle autre déclaration décrit des événements survenus au même moment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הֵ֚ן אֶרְאֶלָּ֔ם צָעֲק֖וּ חֻ֑צָה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les héros Poussent des cris au dehors;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sus embajadores darán voces afuera;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their valiant ones shall cry outside,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33:13, who are told to acknowledge His might?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33:13, ¿a quiénes se les dice que conozcan su poder?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33:13, à qui est-il demandé de reconnaître sa puissance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וּדְע֥וּ קְרוֹבִ֖ים גְּבֻרָתִֽי׃</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qui êtes près, sachez quelle est ma puissance!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vosotros, los que estáis cerca, conoced mi poder.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who are near, acknowledge My might."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32:20, those who send out freely the feet of the ox and the donkey are blessed.  What is another way of describing these blessed people?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32:20: “¡Dichosos vosotros, los que sembráis junto a todas las aguas y dejáis sueltos al buey y al asno!” ¿De qué otra manera se podría describir a estas personas bendecidas?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32:20, ceux qui laissent aller librement les pieds du bœuf et de l'âne sont bénis. Comment peut-on décrire autrement ces personnes bénies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זֹרְעֵ֖י עַל־כָּל־מָ֑יִם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partout semez le long des eaux,</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sembráis junto a todas las aguas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sow beside all waters,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32:10, how far into the future will it be before the complacent women will be troubled?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32:10, ¿cuánto tiempo pasará en el futuro antes de que las mujeres confiadas tengan espanto?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32:10, combien de temps faudra-t-il avant que les femmes complaisantes soient troublées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יָמִים֙ עַל־שָׁנָ֔ה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un an et quelques jours,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aquí a algo más de un año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a year and some days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33:24, what will not be said by the inhabitants of the the city of our appointed feasts?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33:24, ¿qué no dirán los habitantes de la ciudad de nuestras fiestas solemnes?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33:24, que ne diront pas les habitants de la ville où nous célébrons nos fêtes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וּבַל־יֹאמַ֥ר שָׁכֵ֖ן חָלִ֑יתִי</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Aucun habitant ne dit: Je suis malade!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dirá el morador: «Estoy enfermo.»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inhabitant will not say, "I am sick";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the highways lie waste.  What is said about the covenant?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"cesaron los caminantes". ¿Qué dice del pacto?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33:8, les routes sont désertes. Que dit-on de l'alliance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הֵפֵ֤ר בְּרִית֙</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rompu l'alliance,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 anulado el pacto,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broken the covenant,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33:11, what will devour people who conceive chaff and bring forth stubble?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33:11, ¿qué consumirá a los que conciben hojarascas y dan a luz rastrojo?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33:11, qu’est-ce qui dévorera ceux qui conçoivent de la paille et enfantent du chaume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רוּחֲכֶ֕ם אֵ֖שׁ</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souffle,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soplo de vuestro fuego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breath, as fire,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we are told to look to the city of our appointed feasts. Upon what location should we look?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se nos dice que miremos hacia la ciudad de nuestras fiestas solemnes. ¿A qué lugar debemos dirigir nuestra mirada?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33:20, il nous est demandé de regarder vers la ville de nos fêtes. Vers quel endroit devrions-nous porter notre regard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חֲזֵ֣ה צִיּ֔וֹן</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Regarde Sion,</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 a Sión,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Look upon Zion,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32:13, on the land of my people will come up thorns and briers. Where else will they come up?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32:13, sobre la tierra de mi pueblo subirán espinos y cardos. ¿Dónde más crecerán?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32:13, sur la terre de mon peuple croîtront des épines et des ronces. Où d'autre croîtront-elles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a summary description is provided for the schemes of the schemer.  What is this description?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se ofrece una breve descripción de las armas del tramposo. ¿Cuál es esta descripción?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quelle est la déclaration résumée concernant les armes du fourbe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רָעִ֑ים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pernicieuses;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malas;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evil;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what does the schemer do to destroy the poor with lying words?  Be specific.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¿qué hace el tramposo para enredar a los sencillos con palabras mentirosas? Sea específico.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32:7, que fait le comploteur pour détruire les pauvres par des paroles mensongères ? Soyez précis.</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זִמּ֣וֹת יָעָ֔ץ</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forme de coupables desseins,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trama intrigas inicuas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devises wicked plans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32:15, when the Spirit is poured upon us from on high what will be counted as a forest?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32:15, ¿qué será como un bosque cuando sobre nosotros sea derramado el espíritu de lo alto?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32:15, lorsque l’Esprit sera répandu sur nous d’en haut, qu’est-ce qui sera considéré comme une forêt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׳וְכַרְמֶל׳ ״וְהַכַּרְמֶ֖ל״ לַיַּ֥עַר יֵחָשֵֽׁב׃</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verger soit considéré comme une forêt.</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campo fértil será como un bosque.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fruitful field is counted as a forest.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32:14, the forts and towers will become a place for what two things?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32:14, ¿en qué dos cosas se volverán las torres y las fortalezas?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32:14, les forts et les tours deviendront un lieu pour quelles deux choses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מְשׂ֥וֹשׂ פְּרָאִ֖ים מִרְעֵ֥ה עֲדָרִֽים׃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ânes sauvages y joueront, les troupeaux y paîtront,</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donde descansen asnos monteses y los ganados hagan majada,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joy of wild donkeys, a pasture of flocks—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32:13, where will thorns and briers come up in addition to all the happy homes in the joyous city?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32:13, ¿dónde subirán espinos y cardos además de todas las casas en que hay alegría en la ciudad alegre?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32:13, où pousseront les épines et les ronces en plus de toutes les maisons heureuses de la ville joyeuse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אַדְמַ֣ת עַמִּ֔י ק֥וֹץ שָׁמִ֖יר תַּֽעֲלֶ֑ה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terre de mon peuple Croissent les épines et les ronces,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tierra de mi pueblo subirán espinos y cardos,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land of my people will come up thorns and briers,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עַל־כָּל־בָּתֵּ֣י מָשׂ֔וֹשׂ קִרְיָ֖ה עַלִּיזָֽה׃</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dans toutes les maisons de plaisance De la cité joyeuse.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sobre todas las casas en que hay alegría en la ciudad alegre.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on all the happy homes in the joyous city;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32:15, when the Spirit is poured upon us from on high what will become a fruitful field?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32:15, cuando sobre nosotros sea derramado el espíritu de lo alto, ¿qué se convertirá en un campo fructífero?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32:15, lorsque l’Esprit sera répandu sur nous d’en haut, que deviendra un champ fertile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מִדְבָּר֙ לַכַּרְמֶ֔ל</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désert se change en verger,</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el desierto se convertirá en campo fértil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wilderness becomes a fruitful field,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what are the women who are at ease told to do in addition to listening to His voice, and giving ear to His speech?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¿qué se les dice a las mujeres indolentes que hagan, además de escuchar su voz y escuchar su razón?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que sont dites aux femmes qui sont à l’aise de faire en plus d’écouter Sa voix et de prêter l’oreille à Son discours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נָשִׁים֙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Levez-vous,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levantaos!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Rise up,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when the Lord saves us, what will the enemy not be able to do with their mast?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cuando Jehová nos salve, ¿qué no podrá hacer el enemigo con su mástil?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lorsque le Seigneur nous sauvera, que ne pourra-t-il pas faire avec son mât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בַּל־יְחַזְּק֤וּ כֵן־תָּרְנָם֙</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serrent plus le pied du mât</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afirmaron su mástil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could not strengthen their mast,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32:15, the bustling city will be deserted until what happens from on high?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32:15, el bullicio de la ciudad cesará hasta que algo suceda. ¿Qué es lo que sucederá?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32:15, la ville animée sera déserte jusqu’à ce que survienne ce qui vient d’en haut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עַד־יֵ֨עָרֶ֥ה עָלֵ֛ינוּ ר֖וּחַ מִמָּר֑וֹם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l'esprit soit répandu d'en haut sur nous,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sobre nosotros sea derramado el espíritu de lo alto.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Until the Spirit is poured upon us from on high,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what will cause there to be peace?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¿qué causará la paz?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qu’est-ce qui fera qu’il y aura la paix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מַעֲשֵׂ֥ה הַצְּדָקָ֖ה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L'oeuvre de la justice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efecto de la justicia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righteousness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what question do the hypocrites and sinners ask that means about the same as "Who among us shall dwell with everlasting burnings?"?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¿qué pregunta hacen los hipócritas y pecadores que tiene un significado similar a "¿Quién de nosotros habitará con las llamas eternas?"?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quelle question posent les hypocrites et les pécheurs qui signifie à peu près la même chose que « Qui parmi nous demeurera près des flammes éternelles ? »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32:12, where shall people mourn?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32:12, ¿cómo se lamentarán?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32:12, que feront les gens lorsqu'ils se souviendront des champs fertiles</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עַל־שָׁדַ֖יִם סֹֽפְדִ֑ים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se frappe le sein,</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Golpeándose el pecho lamentarán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People shall mourn upon their breasts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32:14, what will be forsaken?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32:14, ¿qué será desierto?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32:14, qu’est-ce qui sera abandonné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כִּֽי־אַרְמ֣וֹן נֻטָּ֔שׁ</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palais est abandonné,</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palacios quedarán desiertos,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palaces will be forsaken,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32:8, what character trait enables a person to stand?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32:8, ¿qué rasgo de carácter permite que una persona sea enaltecida?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32:8, quel trait de caractère permet à une personne de se tenir debout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עַל־נְדִיב֥וֹת</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ses nobles desseins.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su nobleza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by generosity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33:19, what will you not see? Provide the full description provided in this verse.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33:19, ¿qué no verás? Describe completamente este versículo.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33:19, que ne verrez-vous pas ? Donnez la description complète fournie dans ce verset.</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אֶת־עַ֥ם נוֹעָ֖ז לֹ֣א תִרְאֶ֑ה עַ֣ם עִמְקֵ֤י שָׂפָה֙ מִשְּׁמ֔וֹעַ נִלְעַ֥ג לָשׁ֖וֹן אֵ֥ין בִּינָֽה׃</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verras plus le peuple audacieux, Le peuple au langage obscur qu'on n'entend pas, A la langue barbare qu'on ne comprend pas.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verás más a aquel pueblo insolente, pueblo de lengua difícil de entender, de lengua oscura, incomprensible.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see a fierce people, A people of obscure speech, beyond perception, Of a stammering tongue that you cannot understand.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the highways lie waste.  What other statement means nearly the same?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"las calzadas están deshechas". ¿Qué otra afirmación describe el mismo acontecimiento de forma diferente?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33:8, les routes sont désertes. Quelle autre affirmation signifie presque la même chose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 עֹבֵ֣ר אֹ֑רַח</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passe plus dans les chemins.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cesaron los caminantes;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traveling man ceases.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 יָג֣וּר לָ֗נוּ אֵ֚שׁ אוֹכֵלָ֔ה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de nous pourra rester auprès d'un feu dévorant?</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«¿Quién de nosotros morará con el fuego consumidor?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among us shall dwell with the devouring fire?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when the earth morns and languishes, what place is like a wilderness?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cuando "se enlutó, enfermó la tierra", ¿qué lugar se ha vuelto como un desierto?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33:9, lorsque la terre se lève et languit, quel endroit est comme un désert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הַשָּׁרוֹן֙ כָּֽעֲרָבָ֔ה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Saron est comme un désert;</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Sarón se ha vuelto como un desierto,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Sharon is like a wilderness,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what is Zion called?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¿cómo se llama Sión?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33:20, comment s’appelle Sion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קִרְיַ֖ת מֽוֹעֲדֵ֑נוּ</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cité de nos fêtes!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ciudad de nuestras fiestas solemnes.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city of our appointed feasts;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32:10, in a year and some days, who will be troubled? Be specific.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32:10, de aquí a algo más de un año, ¿quiénes tendréis espanto? Sea específico.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32:10, dans un an et quelques jours, qui sera troublé ? Soyez précis.</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בֹּֽטְח֑וֹת</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indolentes;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mujeres confiadas;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complacent women;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33:22, the Lord is described as filling 3 functions and doing something for us. What is the Lord to us?  (4 points)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33:22, se describe al Señor desempeñando cuatro funciones. ¿Qué es Jehová para nosotros? (4 puntos)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33:22, le Seigneur est décrit comme remplissant trois fonctions et accomplissant quelque chose pour nous. Que représente le Seigneur pour nous ? (4 points)</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שֹׁפְטֵ֔נוּ יְהוָ֖ה מְחֹקְקֵ֑נוּ יְהוָ֥ה מַלְכֵּ֖נוּ ה֥וּא יוֹשִׁיעֵֽנוּ׃</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est notre juge, L'Éternel est notre législateur, L'Éternel est notre roi: C'est lui qui nous sauve.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es nuestro juez, Jehová es nuestro legislador, Jehová es nuestro Rey. ¡Él mismo nos salvará!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is our Judge, The Lord is our Lawgiver, The Lord is our King; He will save us);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when the Lord saves us what will be divided?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cuando Jehová nos salve, ¿qué será apartidado?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lorsque le Seigneur nous sauvera, qu’est-ce qui sera divisé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אָ֣ז חֻלַּ֤ק עַֽד־שָׁלָל֙ מַרְבֶּ֔ה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on partage la dépouille d'un immense butin;</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repartirá entonces botín de muchos despojos.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prey of great plunder is divided;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33:21, who will be in Jerusalem majestically?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33:21, ¿quién estará en Jerusalén majestuosamente?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33:21, qui sera majestueusement à Jérusalem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32:18, what description is given for the peaceful habitation of God's people in addition to being secure dwellings?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32:18, ¿cómo se describe la morada de paz del pueblo de Jehová, además de ser lugares de reposo?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32:18, quelle description est donnée pour l’habitation paisible du peuple de Dieu en plus d’être des habitations sûres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וּבִמְנוּחֹ֖ת שַׁאֲנַנּֽוֹת׃</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asiles tranquilles.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lugares de reposo.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quiet resting places,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32:11, what are the women who are at ease, the complacent ones, told to do before they are told to gird sackcloth on their waists? Provide both ways of saying nearly the same thing.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32:11, ¿qué se les dice a las indolentes y las confiadas, que hagan antes de que se les ordene ceñirse las caderas con vestiduras ásperas? Proporcione ambas maneras de decir prácticamente lo mismo.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32:11, que dit-on aux femmes tranquilles, celles qui se contentent de leur bien-être, avant qu'on leur ordonne de se ceindre la taille d'un sac ? Donnez les deux manières de dire presque la même chose.</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פְּשֹׁ֣טָֽה וְעֹ֔רָה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Déshabillez-vous, mettez-vous à nu</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¡Despojaos, desnudaos,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Strip yourselves, make yourselves bare,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in addition to being the stability fo your times, what will wisdom and knowledge be?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dos cosas se dice que son sus riquezas salvadoras?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33:6, en plus d’être la stabilité de votre temps, que seront la sagesse et la connaissance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חֹ֥סֶן יְשׁוּעֹ֖ת</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une source de salut;</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sus riquezas salvadoras,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strength of salvation;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33:3, what will happen when the Lord lifts Himself up?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33:3, ¿qué sucederá cuando Jehová se levante?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33:3, que se passera-t-il lorsque le Seigneur s’élèvera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נָפְצ֖וּ גּוֹיִֽם׃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se dispersent.</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naciones fueron esparcidas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nations shall be scattered;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32:11, what is the first thing that the women who are at ease told to do in this verse?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32:11, ¿cuál es lo primero que se les dice a las indolentes que hagan en este versículo?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32:11, quelle est la première chose que les femmes qui sont à l’aise sont invitées à faire dans ce verset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חִרְדוּ֙ שַֽׁאֲנַנּ֔וֹת</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dans l'effroi, insouciantes!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¡Temblad, indolentes;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Tremble, you women who are at ease;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אִם־שָׁ֞ם אַדִּ֤יר יְהוָה֙ לָ֔נוּ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là vraiment que l'Éternel est magnifique pour nous: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ciertamente allí será Jehová poderoso para con nosotros.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there the majestic Lord will be for us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32:11, what are the women who are at ease, the complacent ones, told to do after they are told to strip themselves and make themselves bare?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32:11, ¿qué se les dice a las indolentes y las confiadas que hagan después de que se les dice que despojaos y desnudaos?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32:11, que dit-on aux femmes qui sont à l’aise, celles qui sont complaisantes, de faire après qu’on leur a dit de se déshabiller et de se mettre à nu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וַחֲג֖וֹרָה עַל־חֲלָצָֽיִם׃</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ceignez vos reins!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ceñid las caderas con vestiduras ásperas!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gird sackcloth on your waists.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what will be sure to the righteous who shuts his eyes from seeing evil?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¿qué será seguro para el justo que cierra sus ojos para no ver cosa mala?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qu’est-ce qui sera sûr pour le juste qui ferme les yeux pour ne pas voir le mal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מֵימָ֖יו נֶאֱמָנִֽים׃</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l'eau lui sera assurée.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aguas tendrá seguras.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water will be sure.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33:13, what are people far away told to do?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33:13, ¿qué se les dice que hagan a las personas que están lejos?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33:13, que sont-ils dit de faire aux gens éloignés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רְחוֹקִ֖ים אֲשֶׁ֣ר עָשִׂ֑יתִי</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qui êtes loin, écoutez ce que j'ai fait!</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los que estáis lejos, lo que he hecho;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Hear, you who are afar off, what I have done;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who has waited for the Lord?  Be specific.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¿quién ha esperado en Jehová? Sea específico.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qui a espéré le Seigneur ? Soyez précis.</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קִוִּ֑ינוּ</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espérons en toi.</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en ti hemos esperado.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waited for You.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in addition to being like thorns cut up, what shall the people be like?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además de ser como espinos cortados, ¿cómo serán los pueblos?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en plus d’être comme des épines coupées, à quoi ressembleront les gens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2025-10-28T23:36:16Z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