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who does the Lord call scornful men?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¿a quiénes llama Jehová señores burladores?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qui le Seigneur appelle-t-il des hommes méprisants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חִדְל֤וּ לָכֶם֙ מִן־הָ֣אָדָ֔ם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de vous confier en l'homme,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al hombre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Sever yourselves from such a man,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night?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habrá sobre cada morada del Montículo de Sión durante la noche?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la nuit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וְעָשָׁ֔ן וְנֹ֛גַהּ אֵ֥שׁ לֶהָבָ֖ה לָ֑יְלָה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feu de flammes éclatantes pendant la nuit;</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noche resplandor de llamas de fuego.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shining of a flaming fire by night.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eastern ways and what like whom? (2 points)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orientes y ¿qué, cómo quiénes? (2 puntos)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voies orientales et quoi comme qui ? (2 points)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וְעֹֽנְנִ֖ים כַּפְּלִשְׁתִּ֑ים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adonnés à la magie comme les Philistins,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agoreros, como los filisteos;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soothsayers like the Philistines,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crown of glory to him who sits in judgment?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por corona de gloria para aquel que se sienta a juzgar?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l’Éternel des armées sera-t-il une couronne de gloire pour celui qui siège en jugement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וּלְר֖וּחַ מִשְׁפָּ֑ט</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de justice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espíritu de justicia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spirit of justice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to the righteous do by the Lord only?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hacen solamente los justos para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font les justes uniquement par le Seigneur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נַזְכִּ֥יר שְׁמֶֽךָ׃</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nous invoquons ton nom.</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nosotros nos acordaremos de tu nombre,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make mention of Your name.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how does the Lord describe the eyes of the daughters of Zion?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¿cómo describe el Señor los ojos de las hijas de Sión?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comment le Seigneur décrit-il les yeux des filles de Sion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מֹֽשְׁלֵי֙ הָעָ֣ם הַזֶּ֔ה אֲשֶׁ֖ר בִּירוּשָׁלִָֽם׃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dominez sur ce peuple de Jérusalem!</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gobernáis a este pueblo que está en Jerusalén,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rule this people who are in Jerusalem,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וּֽמְשַׂקְּר֖וֹת עֵינָ֑יִם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effrontés,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ojos desvergonzados;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wanton eyes,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do the righteous tell the Lord that other masters have done?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le dicen los justos Jehová que han hecho otros amos?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disent les justes au Seigneur que d’autres maîtres ont fait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זֽוּלָתֶ֑ךָ</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ont dominé sur nous;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enseñoreado de nosotros;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had dominion over us;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diadem of beauty to those who turn back the battle at the gate?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una diadema de hermosura para aquellos que rechazan el asalto a la puerta?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le Seigneur des armées sera-t-il un diadème de beauté pour ceux qui repoussent la bataille à la porte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וְלִ֨גְבוּרָ֔ה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une force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fuerzas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strength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the Lord to do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la lengua y las obras de Judá y Jerusalén son contra Jehová, ¿para hacer qué?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contre le Seigneur, pour faire quoi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לַמְר֖וֹת עֵנֵ֥י כְבוֹדֽוֹ׃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Bravant les regards de sa majesté.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desafiar la faz de su gloria.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provoke the eyes of His glory.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did the vineyard's owner say he expected from his vineyard?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dijo el dueño de la viña que esperaba de su viña?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qu’est-ce que le propriétaire du vignoble a dit attendre de son vignoble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מַדּ֧וּעַ קִוֵּ֛יתִי לַעֲשׂ֥וֹת עֲנָבִ֖ים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Pourquoi, quand j'ai espéré qu'elle produirait de bons raisins,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esperando yo que diera uvas buenas,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then, when I expected it to bring forth good grapes,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their glory and their multitude and their pomp, and he who is jubilant shall do what?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su gloria y su multitud y su pompa, y el que se jubila, ¿qué hará?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leur gloire et leur multitude et leur pompe, et celui qui jubile fera quoi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summarizes the result of having brought evil upon themselves?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resume el resultado de haber traído el mal sobre sí mismos?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résume le résultat d’avoir attiré le mal sur soi-même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וְיָרַ֨ד</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descendent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descenderá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descend into it.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what will there be in the daytime to protect from the heat?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¿qué habrá durante el día para protegernos del calor?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qu’y aura-t-il pendant la journée pour se protéger de la chaleur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וְסֻכָּ֛ה תִּהְיֶ֥ה לְצֵל־</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abri pour donner de l'ombre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un resguardo de sombra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a tabernacle for shade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what from the righteous man?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le quitan los malvados al hombre justo?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prennent les méchants à l’homme juste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יָסִ֥ירוּ מִמֶּֽנּוּ׃ ס</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enlèvent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justo le quitan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justice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what did God do to a rebellious people because they were filled with eastern ways, soothsayers, and pleased with the children of foreigners?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¿qué hizo Jehová con su pueblo por haberse llenado de costumbres traídas del oriente, de agoreros y por pactar con hijos de extranjeros?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qu’a fait Dieu à un peuple rebelle parce qu’il était rempli de voies orientales, de devins et qu’il se plaisait aux enfants des étrangers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נָטַ֗שְׁתָּה עַמְּךָ֙</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abandonné ton peuple,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tú has dejado tu pueblo,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forsaken Your people,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will rescue the strong and the work of it when they burn?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rescatará al fuerte y su obra cuando estén encendidos juntamente?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sauvera les forts et leur œuvre quand ils brûleront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לְנַפְשָׁ֔ם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leur âme!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sus vidas!,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their soul!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מְכַבֶּֽה׃ ס</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n'y aura personne pour éteindre.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habrá quien apague el fuego.»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shall quench them.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no one do when the nations like a lion carry away their prey?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no hará nadie cuando las naciones, como leones, arrebaten su presa?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ne fera personne lorsque les nations emporteront leur proie comme un lion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מַצִּֽיל׃</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personne ne vient au secours.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nadie se la quitará.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deliver.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word is used to describe the condition of the country of Israel?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palabra se utiliza para describir la condición del país de Israel?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 mot est utilisé pour décrire l’état du pays d’Israël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אַרְצְכֶ֣ם שְׁמָמָ֔ה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pays est dévasté,</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está destruida,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country is desolate,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not happen after the earth falls?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no sucederá después de que la tierra caiga?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n’arrivera pas après la chute de la terre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וְלֹא־תֹסִ֥יף קֽוּם׃ ס</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se relève plus.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nunca más se levantará.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 rise again.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convenant with death would protect them when what would happend?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¿de qué pensaron falsamente los líderes corruptos del pueblo de Dios que los protegería su pacto con la muerte?”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alliance avec la mort les protégerait lorsque ce qui arriverait arriverait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׳שִׁיט׳ ״שׁ֣וֹט״ שׁוֹטֵ֤ף ׳כִּֽי־עָבַר׳ ״כִּֽי־יַֽעֲבֹר֙״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when will there be a tabernacle for shade?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¿cuándo habrá un resguardo de sombra?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quand y aura-t-il un tabernacle pour l’ombre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quebrantaron los moradores que ha provocado que la maldición devore la tierra?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יוֹמָ֖ם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jour,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día,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daytime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in what two places will the Lord of hosts reign?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¿en qué dos lugares reinará Jehová de los ejércitos?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dans quels deux lieux le Seigneur des armées régnera-t-il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צִיּוֹן֙ וּבִיר֣וּשָׁלִַ֔ם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 et à Jérusalem,</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monte Sión, en Jerusalén,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Mount Zion and in Jerusalem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that nations will roar against the previously faithful people, where will darkness and sorrow be seen?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rujan contra el pueblo que anteriormente era fiel, ¿dónde se verán tinieblas y tristeza?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le jour où les nations rugiront contre le peuple jusque-là fidèle, où verront-elles les ténèbres et la tristesse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וְנִבַּ֤ט לָאָ֙רֶץ֙</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regardant la terre,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mirará hacia la tierra,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if one looks to the land,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was built in the vineyard in addition to a tower?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se construyó en la viña además de una torre?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qui a été construit dans la vigne en plus d’une tour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וְגַם־יֶ֖קֶב חָצֵ֣ב בּ֑וֹ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creusa aussi une cuve.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había hecho también en ella un lagar;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also made a winepress in it;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how wide will Sheol enlarge itself?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¿hasta qué punto se ensanchará el Seol?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jusqu’où s’étendra le séjour des morts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וּפָעֲרָ֥ה פִ֖יהָ לִבְלִי־חֹ֑ק</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Élargit sa gueule outre mesure;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sin medida extendió su boca;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opened its mouth beyond measure;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how many are left?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¿Cuántos quedan?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combien en reste-t-il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הֵפֵ֖רוּ בְּרִ֥ית עוֹלָֽם׃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rompaient l'alliance éternelle.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quebrantaron el pacto eterno.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Broken the everlasting covenant.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 אֱנ֖וֹשׁ מִזְעָֽר׃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n'en reste qu'un petit nombre.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disminuyó la población.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few men are left.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who says he will lay a foundation stone in Zion?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¿quién dice: 'He aquí que yo he puesto en Sión por fundamento una piedra'?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qui dit qu’il posera une pierre fondamentale à Sion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אֲדֹנָ֣י 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Seigneur, l'Éternel: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Jehová, el Señor, dice así: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why is every house shut up?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¿Por qué está toda casa cerrada?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pourquoi toutes les maisons sont-elles fermées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מִבּֽוֹא׃</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n'y entre plus.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entre nadie.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none may go in.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the strong and the work of it as a spark do together?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harán juntos el fuerte y una chispa?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 feront ensemble le fort et son œuvre comme une étincelle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וּבָעֲר֧וּ שְׁנֵיהֶ֛ם יַחְדָּ֖ו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brûleront l'un et l'autre ensemble,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ambos serán encendidos juntamente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will burn together,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Israesl and striking?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herida?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de la frappe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הַכְּמַכַּ֥ת מַכֵּ֖הוּ הִכָּ֑הוּ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l'a-t-il frappé comme il a frappé ceux qui le frappaient?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ha sido herido como fue herido quien lo hirió,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He struck Israel as He struck those who struck him?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that has no water?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¿a qué será comparado un pueblo rebelde al que le faltan las aguas?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celui qui n’a pas d’eau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conclusion is given since the people bow down to the idols they had made?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¿a qué conclusión se llega ya que el pueblo se inclina ante los ídolos que había hecho?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quelle conclusion est donnée puisque le peuple se prosterne devant les idoles qu’il avait fabriquées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וּֽכְגַנָּ֔ה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jardin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huerto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garden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desire for more offerings of rams from his rebellious children?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deseo del Señor de recibir más ofrendas de carneros de sus hijos rebeldes?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désir du Seigneur d’obtenir davantage d’offrandes de béliers de la part de ses enfants rebelles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שָׂבַ֛עְתִּי</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rassasié</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Hastiado estoy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had enough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why does the Lord keep the vineyard night and day?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¿por qué Jehová guarda la viña noche y día?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pourquoi le Seigneur garde-t-il la vigne nuit et jour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 יִפְקֹ֣ד עָלֶ֔יהָ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qu'on ne l'attaque,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guardaré de noche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any hurt it,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when does a woman with child cry out in her pangs?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¿cuándo da gritos en sus dolores la mujer encinta?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quand une femme enceinte crie-t-elle dans ses douleurs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תַּקְרִ֣יב לָלֶ֔דֶת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point d'accoucher,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acerca el alumbramiento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she draws near the time of her delivery,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diminish besides the noise of aliens?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más marchitará el Señor, además del orgullo de los extranjeros?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qu’est-ce que le Seigneur diminuera, à part le bruit des étrangers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זְמִ֥יר עָֽרִיצִ֖ים יַעֲנֶֽה׃ פ</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ont été étouffés les chants de triomphe des tyrans.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harás marchitar el renuevo de los poderosos.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song of the terrible ones will be diminished.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judgment and by what?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juicio. ¿Y con qué?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jugement et par quoi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וְאַל־תִּשָּׂ֖א לָהֶֽם׃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leur pardonneras point.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no los perdones.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do not forgive them.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וּבְר֥וּחַ בָּעֵֽר׃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le souffle de la destruction.</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espíritu de devastación.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the spirit of burning,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who shall say something like let's go to the mountain of the Lord?  Be specific.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¿quién diría algo como «vamos al monte de Jehová»? Sea específico.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 qui dira : « Allons à la montagne de l'Éternel » ? Soyez précis.</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וְֽהָלְכ֞וּ עַמִּ֣ים רַבִּ֗ים וְאָמְרוּ֙ לְכ֣וּ׀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peuples s'y rendront en foule, et diront:</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muchos pueblos y dirán: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Many people shall come and say,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when the Lord punishes on high the host of exalted ones, who will he punish on the earth?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cuando Jehová castigue en lo alto al ejército de los cielos, ¿a quién castigará en la tierra?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lorsque le Seigneur punira en haut l’armée des exaltés, qui punira-t-il sur la terre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וְעַל־מַלְכֵ֥י הָאֲדָמָ֖ה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rois de la terre.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reyes de la tierra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kings of the earth.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is broken down?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está quebrantada?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qu’est-ce qui est décomposé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נִשְׁבְּרָ֖ה קִרְיַת־תֹּ֑הוּ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déserte est en ruines;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Quebrantada está la ciudad a causa del desastre.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confusion is broken down;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what will they do against them like the sea?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al pueblo que antes era fiel, ¿qué harán contra ellos como el mar?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que feront-elles contre eux comme la mer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עָלָ֛יו בַּיּ֥וֹם הַה֖וּא</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il y aura près de lui un mugissement,</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bramará sobre él en aquel día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they will roar against them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refuge of lies?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refugio de la mentira?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qu’adviendra-t-il du refuge du mensonge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when will its boughs be broken off?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¿cuándo serán quebradas sus ramas?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quand ses branches seront-elles brisées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וְיָעָ֤ה בָרָד֙</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grêle emportera</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granizo barrerá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hail will sweep away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to whom is the song about a vineyard sung?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¿a quién se le canta el cántico de la viña?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à qui est chanté le chant sur la vigne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אָשִׁ֤ירָה נָּא֙ לִֽידִידִ֔י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chanterai à mon bien-aimé</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cantaré por mi amado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let me sing to my Well-beloved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what will be the impact if grace is shown to the wicked?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¿cuál será el impacto si se muestra piedad al malvado?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quel sera l’impact si la grâce est montrée aux méchants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בַּל־לָמַ֣ד צֶ֔דֶק</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n'apprend pas la justice,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aprenderá justicia,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will not learn righteousness;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בִּיבֹ֤שׁ קְצִירָהּ֙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rameaux sèchent,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sus ramas se sequen,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its boughs are withered,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since the fatherless and widows are not defended, what two things does the Lord say he will do? (2 points)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ya que los huérfanos y las viudas no son defendidos, ¿qué dos cosas dice el Señor que hará? (2 puntos)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puisque les orphelins et les veuves ne sont pas défendus, quelles sont les deux choses que le Seigneur dit qu'il fera ? (2 points)</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אֶנָּחֵ֣ם מִצָּרַ֔י וְאִנָּקְמָ֖ה מֵאוֹיְבָֽי׃</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Ah! je tirerai satisfaction de mes adversaires, Et je me vengerai de mes ennemis.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«¡Basta ya! ¡Tomaré satisfacción de mis enemigos, me vengaré de mis adversarios!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"Ah, I will rid Myself of My adversaries, And take vengeance on My enemies.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who will be like what kind of plant whose leaf fades?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¿quién será como qué clase de planta cuya hoja se pierde?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qui sera comme quelle sorte de plante dont les feuilles se fanent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תִֽהְי֔וּ כְּאֵלָ֖ה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serez comme un térébinthe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seréis como encina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shall be as a terebinth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lay low to the ground?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humilló hasta la tierra Jehová?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fera-t-il tomber à terre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נִשְׂגָּבָ֑ה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abaissé la ville superbe;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humilló a la ciudad enaltecida,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city;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would be a city no more?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la ciudad no sería?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qui ne serait plus une ville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אַרְמ֤וֹן זָרִים֙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des barbares est détruite,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alcázar de los extranjeros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palace of foreigners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you have eaten up the vineyard?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habéis devorado la viña?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vous avez mangé la vigne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גְּזֵלַ֥ת הֶֽעָנִ֖י בְּבָתֵּיכֶֽם׃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dépouille du pauvre est dans vos maisons!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despojo del pobre está en vuestras casas.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plunder of the poor is in your houses.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"bring to pass His act"?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trabajo”?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Pour exécuter son travail, »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מַעֲשֵׂ֙הוּ֙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son oeuvre,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su obra,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do His work,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lodged in the faithful city?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habitó en la ciudad que antes era fiel?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qui logeait dans la ville fidèle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יָלִ֥ין בָּ֖הּ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y habitait,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ella habitó la equidad,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lodged in it,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hear the word of the Lord?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escuche la palabra de Jehová?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parole du Seigneur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קְצִינֵ֣י סְדֹ֑ם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chefs de Sodome!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¡Príncipes de Sodoma,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rulers of Sodom;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does the Most Upright weigh?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¿qué allana el que es recto?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 sentier le Très-Juste aplanit-il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מַעְגַּ֥ל צַדִּ֖יק תְּפַלֵּֽס׃</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sentier du juste.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path of the just.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quality does the Lord have?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cualidades tiene Jehová?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qualité possède le Seigneur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נִכְבָּ֑דְתָּ</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manifeste ta gloire;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hiciste glorioso;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are glorified;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long after the haughty daughter is made desolate will seven women ask to be called by the name of one man?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¿cuánto tiempo después de que las hijas se ensoberbecen quede desolada, siete mujeres pedirán ser llamadas por el nombre de un solo hombre?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temps après que la fille hautaine sera devenue désolée, sept femmes demanderont-elles à être appelées du nom d’un seul homme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where will a man and his brother be when he tries to convince him to be the ruler?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¿A qué hermano tomará un hombre de la mano para preguntarle si quiere ser su gobernante?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où seront un homme et son frère lorsqu’il essaiera de le convaincre de devenir le dirigeant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אָבִ֔יו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paternelle: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familia de su padre,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house of his father,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when speaking to a rebellious people, what did God say His soul hates? (2 points)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al hablar a un pueblo rebelde, ¿qué dijo Dios que su alma odia? (2 puntos)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lorsqu'il s'adressait à un peuple rebelle, qu'est-ce que Dieu a dit que son âme déteste ? (2 points)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חָדְשֵׁיכֶ֤ם וּמוֹעֲדֵיכֶם֙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hait vos nouvelles lunes et vos fêtes;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lunas nuevas y vuestras fiestas solemnes;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New Moons and your appointed feasts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when accusing the elders and princes of His people, what description of military strength does God use to describe Himself?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al acusar a los ancianos y príncipes de su pueblo, ¿qué descripción de fuerza militar usa Dios para describirse a sí mismo?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lorsqu’il accuse les anciens et les princes de son peuple, quelle description de la force militaire Dieu utilise-t-il pour se décrire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נְאֻם־אֲדֹנָ֥י יְהוִ֖ה צְבָאֽוֹת׃ ס</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words describe how the earth's transgression shall be?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palabras describen cómo será su pecado de la tierra?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quels mots décrivent comment se déroulera la transgression de la terre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עָלֶ֙יהָ֙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pèse sur elle,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tanto pesará sobre ella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heavy upon it,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what will the city be called after God rids Himself of His adversaries?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¿cómo se llamará la ciudad después de que Dios se libre de sus adversarios?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comment s’appellera la ville après que Dieu se sera débarrassé de ses adversaires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אַחֲרֵי־כֵ֗ן יִקָּ֤רֵא לָךְ֙ עִ֣יר הַצֶּ֔דֶק קִרְיָ֖ה נֶאֱמָנָֽה׃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cela, on t'appellera ville de la justice, Cité fidèle.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te llamarán “Ciudad de justicia”, “Ciudad fiel”.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Afterward you shall be called the city of righteousness, the faithful city."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un seul homme,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God's people are described as a person who has no soundness between what to areas of the body?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el pueblo de Dios es descrito como una persona que no tiene sanidad entre ¿qué áreas del cuerpo?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le peuple de Dieu est décrit comme une personne qui n'a aucune solidité entre quelles parties du corps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מִכַּף־רֶ֤גֶל וְעַד־רֹאשׁ֙ אֵֽין־בּ֣וֹ מְתֹ֔ם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plante du pied jusqu'à la tête, rien n'est en bon état: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planta del pie hasta la cabeza no hay en él cosa sana,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sole of the foot even to the head, There is no soundness in it,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in a vineyard?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¿cómo es la hija de Sión en una viña?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quoi ressemble la fille de Sion dans une vigne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כְּסֻכָּ֣ה בְכָ֑רֶם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restée Comme une cabane dans une vigne,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enramada en viña,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left as a booth in a vineyard,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 a sash?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cinturón?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ceinture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נִקְפָּה֙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corde;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soga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rope;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concerning the host of exalted ones, what will the Lord do?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respecto al ejército de los cielos en lo alto, ¿qué hará Jehová?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concernant l’armée des exaltés, que fera le Seigneur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châtiera dans le ciel</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castigará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punish on high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planting 1 homer of seed produce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 sembrar un homer de semilla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produira la plantation d'un homer de semence lorsque le Seigneur dévastera sa vigne ? (Ézéchiel 45:10 dit 1 épha = 10 homers. En revanche, dans Matthieu 13:8, Jésus dit qu'une semence pourrait produire 30 à 100 fois plus que ce qui a été planté.)</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אֵיפָֽה׃ פ</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produira qu'un épha.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 un efa.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ephah."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what will cause the darkness?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rugirán contra el pueblo que anteriormente era fiel, ¿qué causará la oscuridad?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qu’est-ce qui causera les ténèbres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related to when the rebellious people come to appear before Him to trample His courts. What question did He ask?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hizo una pregunta relacionada con el momento en que el pueblo rebelde se presentara ante Él para pisotear Sus atrios. ¿Qué pregunta hizo?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posé une question concernant le moment où les peuples rebelles se présenteraient devant lui pour fouler aux pieds ses parvis. Quelle question a-t-il posée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מִי־בִקֵּ֥שׁ זֹ֛את מִיֶּדְכֶ֖ם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vous demande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pide esto de vuestras manos,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required this from your hand,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two things fill all tables?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¿con qué dos cosas está llena la mesa?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quelles sont les deux choses qui remplissent toutes les tables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קִ֣יא צֹאָ֑ה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pleines de vomissements, d'ordures;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llena de vómito y suciedad,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full of vomit and filth;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words describe the time relationship between when the withered boughs are burned and when the Lord will thresh from the channel of the River to the Brook of Egypt?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palabras describen la relación temporal entre el momento en que se queman las ramas secas y el momento en que trillará Jehová desde el río Éufrates hasta el torrente de Egipto?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quels mots décrivent la relation temporelle entre le moment où les branches desséchées sont brûlées et le moment où le Seigneur battra depuis le lit du fleuve jusqu'au torrent d'Égypte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hemos esperado,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shall fall into the pit?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caerá en el foso?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tombera dans la fosse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הַנָּ֞ס מִקּ֤וֹל הַפַּ֙חַד֙</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fuit devant les cris de terreur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huya de la voz del terror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That he who flees from the noise of the fear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חָשַׁ֖ךְ בַּעֲרִיפֶֽיהָ׃ פ</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ciel, l'obscurité régnera.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sus cielos se oscurecerá la luz.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is darkened by the clouds.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do as a swimmer reaches out to swim?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hará Jehová como un nadador extiende sus manos para nadar?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le Seigneur lorsqu’un nageur s’apprête à nager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 יָדָיו֙ בְּקִרְבּ֔וֹ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cette mare, il étend ses mains,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extenderá sus manos por en medio de él,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spread out His hands in their midst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when does He remove it by His rough wind?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¿cuándo Jehová los remueve con su recio viento?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quand l’enlève-t-il par son vent violent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קָדִֽים׃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vent d'orient.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viento del este.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east wind.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feels about the situation that the wicked are justified and justice is taken from the righteous?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siente el Señor ante la situación de que los malvados son justificados y se les quita la justicia a los justos?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ressent à propos de la situation où les méchants sont justifiés et où la justice est retirée aux justes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חָרָה֩ אַף־יְהוָ֨ה בְּעַמּ֜וֹ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colère de l'Éternel s'enflamme contre son peuple,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se encendió el furor de Jehová contra su pueblo,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anger of the Lord is aroused against His people;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take away?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quitaría?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enlèverait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וְאָסִ֖ירָה כָּל־בְּדִילָֽיִךְ׃</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j'enlèverai toutes tes parcelles de plomb.</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quitaré toda tu impureza.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all your alloy.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five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¿Cuáles son las cinco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quelles sont les cinq choses que Dieu dit à un peuple rebelle de faire, dont les mains sont pleines de sang et dont Dieu n’écoutera pas les prières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לִמְד֥וּ הֵיטֵ֛ב דִּרְשׁ֥וּ מִשְׁפָּ֖ט אַשְּׁר֣וּ חָמ֑וֹץ שִׁפְט֣וּ יָת֔וֹם רִ֖יבוּ אַלְמָנָֽה׃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Apprenez à faire le bien, recherchez la justice, Protégez l'opprimé; Faites droit à l'orphelin, Défendez la veuve.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aprended a hacer el bien, buscad el derecho, socorred al agraviado, haced justicia al huérfano, amparad a la viuda.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Learn to do good; Seek justice, Rebuke the oppressor; Defend the fatherless, Plead for the widow.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Moab will be trampled down under the Lord like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Moab será pisoteado bajo Jehová, ¿cómo?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Moab sera piétiné sous le Seigneur comme quoi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follow after in addition to loving bribes?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hacen los gobernantes rebeldes además de amar el soborno?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recherchent les princes rebelles en plus d’aimer les pots-de-vin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שַׁלְמֹנִ֑ים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courent après les récompenses;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van tras las recompensas;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follows after rewards.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do not consider what?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considèrent pas quoi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יָדָ֖יו לֹ֥א רָאֽוּ׃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ne voient point le travail de ses mains.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consideran la obra de sus manos.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consider the operation of His hands.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will be done to the host of exalted ones and the kings of the earth that will be like prisoners are gathered in the pit until they are punished?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se hará con el ejército de los cielos y con los reyes de la tierra, que serán amontonados como los encarcelados en una mazmorra hasta que del día de su castigo ?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 sera-t-il fait à l’armée des exaltés et aux rois de la terre qui seront comme des prisonniers rassemblés dans la fosse jusqu’à ce qu’ils soient punis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וְסֻגְּר֖וּ עַל־מַסְגֵּ֑ר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enfermés dans des cachots,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prisión quedarán encerrados.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shut up in the prison;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command does the vineyard's owner direct to the clouds?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mandato dirige el dueño de la viña a las nubes?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quel ordre le propriétaire de la vigne adresse-t-il aux nuages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מֵהַמְטִ֥יר עָלָ֖יו מָטָֽר׃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ne laissent plus tomber la pluie sur elle.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derramen lluvia sobre ella.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rain no rain on it."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wash away?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lavará el Señor?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qu’est-ce que le Seigneur lavera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צֹאַ֣ת בְּנוֹת־צִיּ֔וֹן</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ordures des filles de Sion,</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inmundicia de las hijas de Sión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filth of the daughters of Zion,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כְּהִדּ֥וּשׁ מַתְבֵּ֖ן ׳בְּמֵי׳ ״בְּמ֥וֹ״ מַדְמֵנָֽה׃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paille est foulée dans une mare à fumier.</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 pisoteada la paja en el estercolero.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straw is trampled down for the refuse heap.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trees they desired?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árboles que amaron?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ressentiront-ils à propos des arbres qu’ils désiraient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יֵבֹ֔שׁוּ מֵאֵילִ֖ים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aura honte à cause des térébinthes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os avergonzarán las encinas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be ashamed of the terebinth trees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will be desolate, forsaken and left like a wilderness?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quedará desolada, abandonada y dejada como un desierto?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qu’est-ce qui sera désolé, abandonné et laissé comme un désert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עִ֤יר בְּצוּרָה֙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ville forte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ciudad fortificada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 fortified city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on this mountain?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sobre este monte?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que se passera-t-il sur cette montagne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כִּֽי־תָנ֥וּחַ יַד־יְהוָ֖ה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main de l'Éternel repose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mano de Jehová se posará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hand of the Lord will rest,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What will he do in addition to whistling to them?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¿Qué hará además de silbarles?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Que fera-t-il en plus de leur siffler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וְנָֽשָׂא־נֵ֤ס לַגּוֹיִם֙ מֵרָח֔וֹק</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 une bannière pour les peuples lointains,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Alzará pendón a naciones lejanas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lift up a banner to the nations from afar,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we are told to do something specific about our contacts with every living person when the Lord arises to shake the earth mightily.  What are we told to do?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Se nos dice que hagamos algo específico respecto a nuestro contacto con cada persona viva cuando Jehová se levante para castigar la tierra. ¿Qué se nos dice que hagamos?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il nous est demandé de faire quelque chose de précis concernant nos contacts avec chaque être vivant lorsque le Seigneur se lèvera pour secouer la terre avec puissance. Que nous est-il demandé de faire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2025-10-28T23:45:57Z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