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the outcasts in the land of Egypt, what group of people will worship the Lord in the holy mount at Jerusalem?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los que habían sido desterrados a Egipto, ¿qué grupo de personas adorará Jehová en el monte santo en Jerusalén?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des exilés du pays d’Égypte, quel groupe de personnes adorera le Seigneur sur la montagne sainte de Jérusalem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לַחְפֹּ֥ר פֵּר֖וֹת וְלָעֲטַלֵּפִֽים׃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rats et aux chauves-souris;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topos y murciélagos sus ídolos de plata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moles and bats,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what will the glorious beauty of Ephraim become?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se convertirá la hermosura de la gloria de Efraín?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que deviendra la beauté glorieuse d’Éphraïm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צִיצַ֤ת נֹבֵל֙ צְבִ֣י תִפְאַרְתּ֔וֹ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fleur fanée, qui fait l'éclat de sa parure,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flor caduca de la hermosura de su gloria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glorious beauty is a fading flower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what 3 phrases describe the foundation stone which the Lord God would lay?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¿cuáles son las tres frases que describen la piedra fundamental que Jehová, el Señor, ha puesto?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quelles sont les trois phrases qui décrivent la pierre angulaire que le Seigneur Dieu poserait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אֶ֣בֶן בֹּ֜חַן פִּנַּ֤ת יִקְרַת֙ מוּסָ֣ד מוּסָּ֔ד</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pierre éprouvée, une pierre angulaire de prix, solidement posée;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piedra probada, angular, preciosa, de cimiento estable.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tried stone, a precious cornerstone, a sure foundation;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are destroying?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están torciendo?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que les dirigeants de son peuple détruisent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וְדֶ֥רֶךְ אֹֽרְחֹתֶ֖יךָ בִּלֵּֽעוּ׃ 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corrompent la voie dans laquelle tu marches.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tuercen el curso de tus caminos!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 the way of your paths."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prudent in their own sight?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prudentes delante de sí mismos!"?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Malheur à ceux qui se croient intelligents! »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הָאֹֽבְדִים֙ בְּאֶ֣רֶץ אַשּׁ֔וּר</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alors reviendront ceux qui étaient exilés au pays d'Assyrie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los que habían sido esparcidos en la tierra de Asiria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who are about to perish in the land of Assyria,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חֲכָמִ֣ים בְּעֵֽינֵיהֶ֑ם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sont sages à leurs yeux,</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sabios ante sus propios ojos,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are wise in their own eyes,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grinding the faces of the poor?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significa moler las caras de los pobres?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semblable à celle de dire : « Que veux-tu dire par écraser le visage des pauvres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׳מַלָּכֶם׳ ״מַה־לָּכֶם֙״ תְּדַכְּא֣וּ עַמִּ֔י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quel droit foulez-vous mon peuple,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pensáis vosotros que trituráis a mi pueblo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do you mean by crushing My people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the gate of the city?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la puerta de la ciudad?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la porte de la ville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וּשְׁאִיָּ֖ה יֻכַּת־שָֽׁעַר׃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portes abattues sont en ruines.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ruina fue destrozada la puerta.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gate is stricken with destruction.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what will God do with stammering lips and another tongue?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¿qué hará Dios en lengua de tartamudos, en lenguaje extraño?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que fera Dieu avec des lèvres balbutiantes et une autre langue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26:11, when will the wicked not see?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26:11, ¿aun cuando no verán los malvados?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26:11, quand les méchants ne verront-ils pas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רָ֥מָה יָדְךָ֖</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ta main est puissante: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tu mano está alzada,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when Your hand is lifted up,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those who are about to perish in the lad of Assyria, what group of people will worship the Lord in the holy mount at Jerusalem?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aquellos que habían sido esparcidos en la tierra de Asiria, ¿qué grupo de personas adorará Jehová en el monte santo en Jerusalén?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 ceux qui sont sur le point de périr dans le pays d’Assyrie, quel groupe de personnes adorera le Seigneur sur la sainte montagne de Jérusalem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וְהַנִּדָּחִ֖ים בְּאֶ֣רֶץ מִצְרָ֑יִם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fugitifs au pays d'Égypte;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habían sido desterrados a Egipto,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who are outcasts in the land of Egypt,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יְדַבֵּ֖ר אֶל־הָעָ֥ם הַזֶּֽה׃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parlera à ce peuple.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hablará a este pueblo.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speak to this people,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Judah and Jerusalem declare their sin instead of doing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Judá y Jerusalén publican su pecado en lugar de hacer ¿qué?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Juda et Jérusalem déclarent leur péché au lieu de faire quoi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הִגִּ֖ידוּ לֹ֣א כִחֵ֑דוּ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dissimuler.</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disimulan!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hide it.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how much of the tables are clean?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¿cuánto de la mesa está limpia?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 partie de la table n'est pas pleine de vomissements et d'ordures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plus de place. -</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no quedar lugar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place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with what will the Lord punish Leviathan?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avec quoi le Seigneur punira-t-il Léviathan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"Give ear and hear my voice"?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“Estad atentos y oíd mi voz”?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Prêtez l'oreille, et écoutez ma voix! »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בְּחַרְב֨וֹ הַקָּשָׁ֜ה וְהַגְּדוֹלָ֣ה וְהַֽחֲזָקָ֗ה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l'Éternel frappera de sa dure, grande et forte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Jehová castigará con su espada dura, grande y fuerte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with His severe sword, great and strong,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else did he say he couldn't do?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más dijo que no podía hacer?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dit qu'il ne peut pas être le dirigeant, que dit-il d'autre qu'il ne peut pas faire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לֹא־אֶהְיֶ֣ה חֹבֵ֔שׁ</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saurais être un médecin,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tomaré yo ese cuidado,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cure your ills,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desolate?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asolados?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sont désolés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וַֽיֶּאְשְׁמ֖וּ יֹ֣שְׁבֵי בָ֑הּ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portent la peine de leurs crimes;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moradores fueron asolados;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dwell in it are desolate.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28:3, what will happen to the crown of pride, the drunkards of Ephraim?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28:3, ¿qué pasará con la corona de soberbia de los ebrios de Efraín?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28:3, qu’arrivera-t-il à la couronne d’orgueil, aux ivrognes d’Éphraïm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בְּרַגְלַ֖יִם תֵּֽרָמַ֑סְנָה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foulée aux pieds,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pies será pisoteada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trampled underfoot;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הַקְשִׁ֥יבוּ וְשִׁמְע֖וּ אִמְרָתִֽי׃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attentifs, et écoutez ma parole!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atended y oíd mi dicho: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Listen and hear my speech.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how will the children of Israel be gathered when the Lord threshes from the channel of the River to the Brook of Egypt?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¿cómo serán reunidos los hijos de Israel cuando Jehová trille desde el río Éufrates hasta el torrente de Egipto?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comment les enfants d’Israël seront-ils rassemblés lorsque le Seigneur battra depuis le lit du fleuve jusqu’au torrent d’Égypte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תְּלֻקְּט֛וּ לְאַחַ֥ד אֶחָ֖ד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serez ramassés un à un,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reunidos uno a uno.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will be gathered one by one,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like chalkstones that are beaten to dust?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como piedras de cal desmenuzadas?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qu’est-ce qui ressemblera à des pierres calcaires réduites en poussière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בְּשׂוּמ֣וֹ׀ כָּל־אַבְנֵ֣י מִזְבֵּ֗חַ</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rendu toutes les pierres des autels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vuelva todas las piedras del altar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makes all the stones of the altar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bring down their pride together with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abatirá su soberbia, ¿junto con qué?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fera tomber leur orgueil avec quoi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אָרְבּ֥וֹת יָדָֽיו׃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déjoue l'artifice de ses mains.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destreza de sus manos.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the trickery of their hands.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are the 5 reasons that the word of the Lord was to the people "Precept upon precept"?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¿hasta qué cinco cosas continuará la palabra de Jehová siendo 'mandamiento tras mandamiento'?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quelles sont les 5 raisons pour lesquelles la parole du Seigneur était adressée au peuple « Précepte sur précepte »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יֵלְכ֜וּ וְכָשְׁל֤וּ אָחוֹר֙ וְנִשְׁבָּ֔רוּ וְנוֹקְשׁ֖וּ וְנִלְכָּֽדוּ׃ פ</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qu'en marchant ils tombent à la renverse et se brisent, Afin qu'ils soient enlacés et pris.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vayan y caigan de espaldas, y sean quebrantados, atrapados y aprisionados.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might go and fall backward, and be broken And snared and caught.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fruit of the earth?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fruto del país?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le fruit de la terre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לְגָא֣וֹן וּלְתִפְאֶ֔רֶת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de l'éclat et de la beauté</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grandeza y honra,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excellent and appealing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utterly abolish?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¿con Squé acabará por completo Jehová?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qu’est-ce que le Seigneur abolira complètement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וְהָאֱלִילִ֖ים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idoles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ídolos.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idols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28:26, what clause means about the same as saying He instructs him in right judgment?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28:26, ¿qué cláusula significa aproximadamente lo mismo que decir: "le enseña lo recto"?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28:26, quelle clause signifie à peu près la même chose que l’affirmation selon laquelle Dieu a enseigné la marche à suivre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אֱלֹהָ֥יו יוֹרֶֽנּוּ׃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a donné ses instructions.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 Dios lo instruye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God teaches him.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with what will the mighty and strong one bring the natural disasters down to the earth?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¿con qué derriba a tierra aquel que es fuerte y poderoso?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avec quoi le puissant et le fort fera-t-il descendre les catastrophes naturelles sur la terre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violence.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fuerza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hand.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people bow down?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otra explicación en este versículo tiene un significado similar a “Así se ha inclinado el hombre”?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les gens se prosternent »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grands seront abaissés: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varón se ha humillado;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each man humbles himself;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When will the mountain of the Lord's house be established on the top of the mountains?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¿Cuándo será confirmado el monte de la casa de Jehová como cabeza de los montes?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Quand la montagne de la maison de l’Éternel sera-t-elle fondée sur le sommet des montagnes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בְּאַחֲרִ֣ית הַיָּמִ֗ים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arrivera, dans la suite des temps,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al final de los tiempos será confirmado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the latter days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how is the counsel of the Lord of hosts described?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¿cómo se describe el consejo de Jehová de los ejércitos?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comment le conseil du Seigneur des armées est-il décrit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הִפְלִ֣יא עֵצָ֔ה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Admirable est son conseil,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maravilloso el consejo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wonderful in counsel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their sins can become which are currently like scarlet?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¿en qué dice Jehová que pueden llegar a ser sus pecados, que actualmente son como la grana?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à propos de leurs péchés qui sont actuellement comme l'écarlate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כַּשֶּׁ֣לֶג יַלְבִּ֔ינוּ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blancs comme la neige;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nieve serán emblanquecidos;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white as snow;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when will the inhabitants of the world learn righteousness?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¿cuándo aprenderán justicia los moradores del mundo?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quand les habitants du monde apprendront-ils la justice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כַּאֲשֶׁ֤ר מִשְׁפָּטֶ֙יךָ֙ לָאָ֔רֶץ</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tes jugements s'exercent sur la terre,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luego que hay juicios tuyos en la tierra,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when Your judgments are in the earth,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who will take away the whole supply of bread and the whole supply of water?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¿quién quitará al sustentador y al fuerte, toda provisión de pan y toda provisión de agua?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qui prendra toute la réserve de pain et toute la réserve d’eau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הִנֵּ֨ה הָאָד֜וֹן יְהוָ֣ה צְבָא֗וֹת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Jehová de los ejércitos,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the Lord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statements describe more broadly the same situation as his personal statement, "I am ruined, ruined! Woe is me!"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afirmaciones describen de manera más amplia la misma situación que su declaración personal: «¡Mi desdicha, mi desdicha, ay de mí!»?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quelles déclarations décrivent plus largement la même situation que sa déclaration personnelle : « Je suis ruiné, ruiné ! Malheur à moi !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בֹּגְדִ֣ים בָּגָ֔דוּ וּבֶ֥גֶד בּוֹגְדִ֖ים בָּגָֽדוּ׃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pillards pillent, et les pillards s'acharnent au pillage.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Traidores han traicionado, y han traicionado con traición de desleales.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dealers have dealt treacherously, Indeed, the treacherous dealers have dealt very treacherously."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belt of the people who come against the Lord's people who have turned away from Him?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el cinturón del pueblo que viene contra el pueblo del Señor que se ha apartado de Él?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à la ceinture du peuple qui s’oppose au peuple du Seigneur qui s’est détourné de Lui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נִפְתַּח֙ אֵז֣וֹר חֲלָצָ֔יו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n'a la ceinture de ses reins détachée,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ninguno se le desatará el cinturón de su cintura,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 belt on their loins be loosed,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over all the glory?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¿cómo será la gloria del Señor sobre todo?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toute la gloire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חֻפָּֽה׃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mis à couvert.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dosel;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covering.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fear the Lord?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temerá a Jehová?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craindra le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גּוֹיִ֥ם עָרִיצִ֖ים יִירָאֽוּךָ׃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des nations puissantes te craignent.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temerá la ciudad de gente poderosa.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of the terrible nations will fear You.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will be white as snow?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¿qué dice Jehová que será emblanquecido como la nieve?"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qui sera blanc comme neige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אִם־יִֽהְי֨וּ חֲטָאֵיכֶ֤ם כַּשָּׁנִים֙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vos péchés sont comme le cramoisi,</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vuestros pecados sean como la grana,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your sins are like scarlet,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are the 3 items of finery listed in this verse which the Lord will take away from the haughty daughters? (3 points)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¿cuáles son los tres artículos de gala enumerados en este versículo que el Señor quitará a las hijas altivas? (3 puntos)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quels sont les trois articles de parure énumérés dans ce verset que le Seigneur enlèvera aux filles hautaines ? (3 points)</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are those who dwell in dust told to do?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se les dice que hagan a moradores del polvo?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sont-ils dit de faire à ceux qui habitent dans la poussière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הָקִ֨יצוּ וְרַנְּנ֜וּ שֹׁכְנֵ֣י עָפָ֗ר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-Réveillez-vous et tressaillez de joie, habitants de la poussière!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¡Despertad y cantad, moradores del polvo!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Awake and sing, you who dwell in dust;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 in the song that says that God will appoint salvation for walls and bulwarks, what words describe the city?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 en el cántico que dice que Dios puso salvación por muros y antemuro, ¿qué palabras describen la ciudad?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 dans le chant qui dit que Dieu assignera le salut aux murs et aux remparts, quels mots décrivent la ville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עָז־לָ֔נוּ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avons une ville forte;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«Fuerte ciudad tenemos;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a strong city;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Isaiah the son of Amoz received a message concerning what two places?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Isaías hijo de Amoz recibió un mensaje acerca de ¿qué dos lugares?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Ésaïe, fils d’Amots, a reçu un message concernant quels deux endroits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עַל־יְהוּדָ֖ה וִירוּשָׁלִָֽם׃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acerca de Judá y de Jerusalén.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Judah and Jerusalem.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will the Lord do from the channel of the River to the Brook of Egypt?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hará Jehová desde el río Éufrates hasta el torrente de Egipto?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 fera le Seigneur depuis le lit du fleuve jusqu’au torrent d’Égypte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יַחְבֹּ֧ט יְהוָ֛ה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secouera des fruits,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trillará Jehová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thresh,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הָעֲכָסִ֛ים וְהַשְּׁבִיסִ֖ים וְהַשַּׂהֲרֹנִֽים׃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boucles qui servent d'ornement à leurs pieds, Et les filets et les croissants;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calzado, las redecillas, las lunetas,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jingling anklets, the scarves, and the crescents;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red like crimson shall be as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rojos como el carmesí vendrán a ser ¿como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sont rouges comme le cramoisi seront comme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כַּצֶּ֥מֶר יִהְיֽוּ׃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comme la laine.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a ser como blanca lana.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wool.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what are the two clauses that describe the concequenc of the people having no understanding?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¿cuáles son las dos cláusulas que describen la consecuencia de que el pueblo no es inteligente?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quelles sont les deux clauses qui décrivent la conséquence du manque de compréhension du peuple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לֹֽא־יְרַחֲמֶ֣נּוּ עֹשֵׂ֔הוּ וְיֹצְר֖וֹ לֹ֥א יְחֻנֶּֽנּוּ׃ 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celui qui l'a fait n'a point eu pitié de lui, Celui qui l'a formé ne lui a point fait grâce.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su Hacedor no tendrá de él misericordia, no se compadecerá de él el que lo formó.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He who made them will not have mercy on them, And He who formed them will show them no favor.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does God tell the rulers of Sodom to do?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les dice Dios a los gobernantes de Sodoma que hagan?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dit Dieu aux dirigeants de Sodome de faire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דְבַר־יְהוָ֖ה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la parole de l'Éternel,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the word of the Lord,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where should we glorify the name of the Lord God of Israel?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¿en qué lugar debe ser nombrado el nombre Jehová?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où devrions-nous glorifier le nom du Seigneur Dieu d’Israël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בְּאִיֵּ֣י הַיָּ֔ם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îles de la mer! -</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costas del mar sea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coastlands of the sea.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the day that the Lord brings down everything that is proud and lofty, who will be exalted?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el día que Jehová derribe todo lo que es orgulloso y altivo, ¿quién será exaltado?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le jour où le Seigneur renversera tout ce qui est orgueilleux et hautain, qui sera élevé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Lord do between the nations?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Jehová entre las naciones?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Seigneur entre les nations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בֵּ֣ין הַגּוֹיִ֔ם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juge des nations,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juzgará entre las naciones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between the nations,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who will the Lord bring down?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¿a quién derribó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qui le Seigneur fera-t-il tomber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מָר֔וֹם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habitaient les hauteurs,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las alturas;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dwell on high,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words describe how there is no soundness in the health of God's people from sole of the foot even to the head?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tres palabras describen cómo no hay salud sana en el pueblo de Dios desde la planta del pie hasta la cabeza?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quels sont les trois mots qui décrivent comment il n’y a aucune santé saine dans le peuple de Dieu, de la plante du pied jusqu’à la tête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פֶּ֥צַע וְחַבּוּרָ֖ה וּמַכָּ֣ה טְרִיָּ֑ה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sont que blessures, contusions et plaies vives,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herida, hinchazón y podrida llaga;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wounds and bruises and putrefying sores;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וְנִשְׂגַּ֧ב יְהוָ֛ה לְבַדּ֖וֹ בַּיּ֥וֹם הַהֽוּא׃</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seul sera élevé ce jour-là.</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Jehová será exaltado en aquel día.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alone will be exalted in that day,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have they visited the Lord?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han buscado a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visité le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בַּצַּ֣ר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ils étaient dans la détresse;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en la tribulación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Lord, in trouble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what does the Lord want said to the righteous because they shall eat the fruit of their doings?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¿qué quiere el Señor que se les diga a los justos porque comerán el fruto de sus obras?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que veut dire le Seigneur aux justes pour qu’ils mangent le fruit de leurs œuvres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כִּי־ט֑וֹב</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prospérera,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le irá bien,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shall be well with them,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happen to everything lifted up, proud, or lofty in the day of the Lord of hosts?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pasará con todo lo soberbio, altivo, o arrogante en el día de Jehová de los ejércitos?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élevé, orgueilleux ou prétentieux au jour du Seigneur des armées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soit abaissé;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abatido;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brought low—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will be covered?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será perdonada?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 sera-t-il abordé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בְּזֹאת֙ יְכֻפַּ֣ר עֲוֺֽן־יַעֲקֹ֔ב</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 crime de Jacob a été expié,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esta manera, pues, será perdonada la iniquidad de Jacob,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by this the iniquity of Jacob will be covered;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26:14, what seven ways describe the end of the other masters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26:14, ¿cuáles son siete maneras de describir el fin de los otros señores?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26:14, quelles sont les six manières qui décrivent la fin des autres maîtres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מֵתִים֙ בַּל־יִחְי֔וּ רְפָאִ֖ים בַּל־יָקֻ֑מוּ לָכֵ֤ן פָּקַ֙דְתָּ֙ וַתַּשְׁמִידֵ֔ם וַתְּאַבֵּ֥ד כָּל־זֵ֖כֶר לָֽמוֹ׃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Ceux qui sont morts ne revivront pas, Des ombres ne se relèveront pas; Car tu les as châtiés, tu les as anéantis, Et tu en as détruit tout souvenir.</a:t>
            </a:r>
            <a:endParaRPr b="0" lang="en-US" sz="30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Muertos son, no vivirán; han fallecido, no resucitarán; porque los castigaste, los destruiste y desvaneciste todo su recuerdo.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They are dead, they will not live; They are deceased, they will not rise. Therefore You have punished and destroyed them, And made all their memory to perish.  </a:t>
            </a:r>
            <a:endParaRPr b="0" lang="en-US" sz="26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two things are asked to listen to this vision?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¿Cuáles son las dos cosas que se piden para escuchar esta visión?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quelles sont les deux choses demandées pour écouter cette vision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שָׁמַ֙יִם֙ וְהַאֲזִ֣ינִי 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Cieux, écoutez! terre, prête l'oreille!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cielos, y escucha tú,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O heavens, and give ear, O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woe is to those who are overcome with what?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¡ay de los aturdidos! ¿Por qué están así?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malheur à ceux qui sont vaincus par quoi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הֲל֥וּמֵי יָֽיִן׃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ceux qui s'enivrent!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aturdidos del vino!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those who are overcome with wine!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vine?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le sucede a la vid?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qu’arrive-t-il à la vigne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אֻמְלְלָה־גָ֑פֶן</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est flétrie;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la vid,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vine languishes,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two things will the Lord of hosts be to the remnant of His people?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¿cuáles son las dos cosas que Jehová de los ejércitos será para el resto de su pueblo?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quelles seront les deux choses que le Seigneur des armées sera pour le reste de son peuple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לַעֲטֶ֣רֶת צְבִ֔י וְלִצְפִירַ֖ת תִּפְאָרָ֑ה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couronne éclatante et une parure magnifique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corona de gloria y diadema de hermosura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crown of glory and a diadem of beauty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has not fallen?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no ha caído?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qu’est-ce qui n’est pas tombé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וּבַֽל־יִפְּל֖וּ יֹשְׁבֵ֥י תֵבֵֽל׃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ne sont pas nés.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cayeron los moradores del mundo.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the inhabitants of the world fallen.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in addition to being set on fire, what will happen when its boughs are withered?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además de ser encendido, ¿qué pasará cuando sus ramas se sequen?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en plus d’être incendié, que se passera-t-il lorsque ses branches seront desséchées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תִּשָּׁבַ֔רְנָה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les brise;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quebradas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broken off;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to what two creatures will people cast their gold and silver idols?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¿a qué dos criaturas arrojará la gente sus ídolos de oro y plata?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puissamment la terre, à quelles deux créatures les hommes jetteront-ils leurs idoles d’or et d’argent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2025-10-28T23:46:41Z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