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looked for justice what did he find?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buscó justicia, ¿qué encontró?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a cherché la justice, qu’a-t-il trouvé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כָּל־אַלּוֹנֵ֥י הַבָּשָֽׁן׃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contre tous les chênes de Basan;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todas las encinas de Basán;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upon all the oaks of Bashan;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will open its mouth beyond measure?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¿qué abrirá su boca sin medida?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qu’est-ce qui ouvrira sa bouche au-delà de toute mesure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הִרְחִ֤יבָה שְּׁאוֹל֙ נַפְשָׁ֔הּ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séjour de morts ouvre sa bouche,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ensanchó su interior el seol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Sheol has enlarged itself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pharse describes who caused the earth to be defiled?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frase describe quién causó que la tierra fuera profanada?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quelle phrase décrit celui qui a souillé la terre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יֹשְׁבֶ֑יהָ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ses habitants;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sus moradores,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under its inhabitants,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swallowed up by what?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fueron trastornados el sacerdote y el profeta?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engloutis par quoi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נִבְלְע֣וּ מִן־הַיַּ֗יִן</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absorbés par le vin,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trastornados por el vino;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swallowed up by wine,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words describe every house?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palabras describen toda casa?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quels mots décrivent chaque maison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סֻגַּ֥ר כָּל־בַּ֖יִת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maisons sont fermées,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casa se ha cerrado,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house is shut up,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will be done to the host of exalted ones and the kings of the earth that will be like prisoners are gathered in the pit until they are punished?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se hará con el ejército de los cielos y con los reyes de la tierra, que serán amontonados como los encarcelados en una mazmorra hasta que del día de su castigo ?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 sera-t-il fait à l’armée des exaltés et aux rois de la terre qui seront comme des prisonniers rassemblés dans la fosse jusqu’à ce qu’ils soient punis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מִשְׂפָּ֔ח</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du sang versé!</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vileza;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oppression;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וְסֻגְּר֖וּ עַל־מַסְגֵּ֑ר</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enfermés dans des cachots,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prisión quedarán encerrados.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shut up in the prison;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what will happen in Jacob?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¿qué le pasará a Jacob?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que se passera-t-il à Jacob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הַבָּאִים֙ יַשְׁרֵ֣שׁ יַֽעֲקֹ֔ב</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temps à venir, Jacob prendra racine,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vendrán cuando Jacob echará raíces,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come He shall cause to take root in Jacob;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Ephraim is compared to fruit at what time of year?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época del año se compara a Efraín con el fruto?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à quelle période de l’année Éphraïm est-il comparé à un fruit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כְּבִכּוּרָהּ֙ בְּטֶ֣רֶם קַ֔יִץ</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figue hâtive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fruta temprana, la primera del verano,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first fruit before the summer,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the message?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la doctrina?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des leçons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וְאֶת־מִ֖י יָבִ֣ין שְׁמוּעָ֑ה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donner des leçons?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¿a quién se hará entender la doctrina?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whom will he make to understand the message?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does the Most Upright weigh?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¿qué allana el que es recto?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 sentier le Très-Juste aplanit-il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מַעְגַּ֥ל צַדִּ֖יק תְּפַלֵּֽס׃</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sentier du juste.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path of the just.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items are described like flint?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objetos se describen como pedernal?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objets sont décrits comme du silex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the people who are left where will be called holy?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¿el pueblo que quede donde estará será llamado santo?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les gens qui restent où seront appelés saints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פַּרְס֤וֹת סוּסָיו֙ כַּצַּ֣ר נֶחְשָׁ֔בוּ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sabots de ses chevaux ressemblent à des cailloux,</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cascos de sus caballos serán como de pedernal,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horses’ hooves will seem like flint,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who makes the earth empty?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¿quién hace que la tierra sea devastada?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qui rend la terre vide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short?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corto?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court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כִּֽי־קָצַ֥ר הַמַּצָּ֖ע מֵֽהִשְׂתָּרֵ֑עַ</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lit sera trop court pour s'y étendre,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cama será corta para poder estirarse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bed is too short to stretch out on,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is like the dew of herbs?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es como el rocío de hortalizas?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qu'est-ce qu'une rosée vivifiante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טַ֤ל אוֹרֹת֙ טַלֶּ֔ךָ</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ta rosée est une rosée vivifiante,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tu rocío es cual rocío de hortalizas,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dew is like the dew of herbs,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what have they erred?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erraron estos?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par quoi ont-ils erré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וְגַם־אֵ֙לֶּה֙ בַּיַּ֣יִן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eux aussi, ils chancellent dans le vin,</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también estos erraron por el vino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also have erred through wine,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righteousness to be?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la justicia?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sera la justice selon le Seigneur Dieu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הַנִּשְׁאָ֣ר בְּצִיּ֗וֹן וְהַנּוֹתָר֙ בִּיר֣וּשָׁלִַ֔ם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restes de Sion, les restes de Jérusalem,</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quede en Sión, el que sea dejado en Jerusalén,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that he who is left in Zion and remains in Jerusalem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לְמִשְׁקָ֑לֶת</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niveau;</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nivel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plummet;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when the day of Lord of hosts comes upon everything proud and lofty, what shall be brought low?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cuando el día de Jehová de los ejércitos vendrá sobre todo soberbio y altivo, ¿qué será abatido?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lorsque le jour du Seigneur des armées viendra sur tout ce qui est orgueilleux et hautain, qui sera abaissé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וָרָ֑ם וְעַ֖ל כָּל־נִשָּׂ֥א</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quiconque s'élève,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 lo arrogante,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everything lifted up—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who comes to punish the inhabitants of the earth for their iniquity?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¿quién viene a castigar al morador de la tierra por su maldad contra él?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qui vient punir les habitants de la terre pour leur iniquité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יֹצֵ֣א מִמְּקוֹמ֔וֹ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voici, l'Éternel sort de sa demeure,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 aquí que Jehová sale de su lugar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comes out of His place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time relationship between when Leviathon is slain and when it is time to sing to a vineyard of red wine?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la relación temporal entre el momento en que Leviatón es asesinado y el momento de cantar a la viña del vino rojo?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la relation temporelle entre le moment où Léviathon est tué et le moment où il est temps de chanter pour une vigne de vin rouge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phrase means about the same as woe to the wicked?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frase significa aproximadamente lo mismo que “¡ay del malvado!”?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quelle expression signifie à peu près la même chose que « malheur aux méchants »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dans l'infortune,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Mal le irá,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ill with him,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the shadow of a cloud"?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calor debajo de una nube”?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à l’ombre d’un nuage »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saw visions concerting whom?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¿Isaías vio visiones acerca de quién?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Ésaïe a eu des visions concernant qui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כְּחֹ֣רֶב בְּצָי֔וֹן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tu domptes la chaleur dans une terre brûlante,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calor en lugar seco,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a dry place;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 list the 6 pairs of contrasting groups of people that will all be treated equally?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 enumera los 6 pares de grupos contrastantes de personas que serán tratados por igual.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 énumérez les 6 paires de groupes de personnes contrastés qui seront tous traités de manière égale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כָעָם֙ כַּכֹּהֵ֔ן כַּעֶ֙בֶד֙ כַּֽאדֹנָ֔יו כַּשִּׁפְחָ֖ה כַּגְּבִרְתָּ֑הּ כַּקּוֹנֶה֙ כַּמּוֹכֵ֔ר כַּמַּלְוֶה֙ כַּלּוֶֹ֔ה כַּנֹּשֶׁ֕ה כַּאֲשֶׁ֖ר נֹשֶׁ֥א בֽוֹ׃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Et il en est du sacrificateur comme du peuple, Du maître comme du serviteur, De la maîtresse comme de la servante, Du vendeur comme de l'acheteur, Du prêteur comme de l'emprunteur, Du créancier comme du débiteur.</a:t>
            </a:r>
            <a:endParaRPr b="0" lang="en-US" sz="26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Y sucederá, como al pueblo, así también al sacerdote; como al esclavo, así a su amo; como a la criada, a su ama; como al que compra, al que vende; como al que presta, al que toma prestado; como al acreedor, así también al deudor. </a:t>
            </a:r>
            <a:endParaRPr b="0" lang="en-US" sz="26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(en) And it shall be: As with the people, so with the priest; As with the servant, so with his master; As with the maid, so with her mistress; As with the buyer, so with the seller; As with the lender, so with the borrower; As with the creditor, so with the debtor.  </a:t>
            </a:r>
            <a:endParaRPr b="0" lang="en-US" sz="2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who was a son of Amoz and how did he receive the word of the Lord?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¿Quién era hijo de Amoz y cómo recibió la palabra del Señor?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qui était le fils d’Amots et comment a-t-il reçu la parole du Seigneur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חֲזוֹן֙ יְשַֽׁעְיָ֣הוּ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Visión de Isaías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vision of Isaiah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did Judah and Jerusalem do instead of hiding their sin?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hicieron Judá y Jerusalén en lugar de ocultar su pecado?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qu’ont fait Juda et Jérusalem au lieu de cacher leur péché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וְחַטָּאתָ֛ם כִּסְדֹ֥ם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Sodome, ils publient leur crime,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Sodoma, publican su pecado.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declare their sin as Sodom;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hemos esperado,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convenent with death would result in what happening when the overflowing scourge passes through?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¿qué pensaron falsamente los líderes corruptos del pueblo de Dios que sucedería por causa de su pacto con la muerte?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rencontre avec la mort entraînerait quoi lorsque le fléau débordant passerait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עַל־יְהוּדָ֖ה וִירוּשָׁלִָ֑ם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vio acerca de Judá y Jerusalén,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saw concerning Judah and Jerusalem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יְבוֹאֵ֔נוּ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nous atteindra pas,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llegará a nosotros,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come to us,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why might some people choose to take hold of the Lord's strength?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¿por qué algunas personas podrían optar por acogerse al amparo de Jehová?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pourquoi certaines personnes pourraient-elles choisir de s’emparer de la force du Seigneur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שָׁל֖וֹם לִ֑י</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conmigo paz!,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make peace with Me;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He instructs him in right judgment?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"le enseña lo recto"?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l’affirmation selon laquelle Dieu a enseigné la marche à suivre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אֱלֹהָ֥יו יוֹרֶֽנּוּ׃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a donné ses instructions.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 Dios lo instruye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God teaches him.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iniquity with cords of vanity?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la iniquidad con cuerdas de vanidad!’?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5:18, quelle phrase est similaire à « Malheur à ceux qui tirent l'iniquité avec les cordes du vice »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וְכַעֲב֥וֹת הָעֲגָלָ֖ה חַטָּאָֽה׃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péché comme avec les traits d'un char,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pecado como con coyundas de carreta!,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sin as if with a cart rope;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eastern ways and what like whom? (2 points)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orientes y ¿qué, cómo quiénes? (2 puntos)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voies orientales et quoi comme qui ? (2 points)</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qualified his brother for being ruler?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creía un hombre que calificaba a su hermano para ser gobernante?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qu’est-ce qui, selon un homme, qualifiait son frère pour être un dirigeant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וְעֹֽנְנִ֖ים כַּפְּלִשְׁתִּ֑ים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adonnés à la magie comme les Philistins,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agoreros, como los filisteos;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soothsayers like the Philistines,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after thoroughly purging away the dross, what two things did the Lord say he would restore? (2 points)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Después de limpiar completamente la escoria, ¿cuáles dos cosas dijo el Señor que restauraría? (2 puntos)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après avoir complètement purgé les scories, quelles sont les deux choses que le Seigneur a dit qu'il restaurerait ? (2 points)</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שֹׁפְטַ֙יִךְ֙ כְּבָרִ֣אשֹׁנָ֔ה וְיֹעֲצַ֖יִךְ כְּבַתְּחִלָּ֑ה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rétablirai tes juges tels qu'ils étaient autrefois, Et tes conseillers tels qu'ils étaient au commencement.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tus jueces sean como al principio, y tus consejeros como eran antes;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restore your judges as at the first, And your counselors as at the beginning.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clause means about the same as "with my soul I have desired You in the night"?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cláusula significa aproximadamente lo mismo que “con mi alma te he deseado en la noche”?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quelle clause signifie à peu près la même chose que « de mon âme je t’ai désiré pendant la nuit »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אַף־רוּחִ֥י בְקִרְבִּ֖י אֲשַֽׁחֲרֶ֑ךָּ</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esprit te cherche au dedans de moi;</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me dure el espíritu dentro de mí, madrugaré a buscarte;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by my spirit within me I will seek You early;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Him make speed and hasten His work, That we may see it?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‘Venga ya, apresúrese su obra, y veamos’?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similaire à dire : Qu'il hâte, qu'il accélère son oeuvre, Afin que nous la voyions!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וְתִקְרַ֣ב וְתָב֗וֹאָה עֲצַ֛ת קְד֥וֹשׁ יִשְׂרָאֵ֖ל וְנֵדָֽעָה׃ ס</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le décret du Saint d'Israël arrive et s'exécute, Afin que nous le connaissions!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¡Acérquese y venga el consejo del Santo de Israel, para que lo sepamos!»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 counsel of the Holy One of Israel draw near and come, That we may know it."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not stand?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no permanecerá?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ne subsistera pas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וְחָזוּתְכֶ֥ם אֶת־שְׁא֖וֹל לֹ֣א תָק֑וּם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pacte avec le séjour des morts ne subsistera pas;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vuestro convenio con el seol no será firme;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agreement with Sheol will not stand;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for strength to whom?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¿Jehová de los ejércitos dará fuerzas a quién?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la force de qui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שִׂמְלָ֣ה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un habit,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diga: «Tú tienes vestido,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"You have clothing;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מְשִׁיבֵ֥י מִלְחָמָ֖ה שָֽׁעְרָה׃ ס</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ceux qui repoussent l'ennemi jusqu'à ses portes.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rechazan el asalto a la puerta.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turn back the battle at the gate.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phrase means about ths same thing as saying, "It shall be like the shaking of an olive tree"?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significa aproximadamente lo mismo que decir: "Será como un olivo sacudido"?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expression signifie à peu près la même chose que de dire : « Ce sera comme si on secouait un olivier »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כְּעוֹלֵלֹ֖ת אִם־כָּלָ֥ה בָצִֽיר׃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grappille après la vendange.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rebuscos después de la vendimia.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gleaning of grapes when the vintage is done.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words introduce and personalize the phrophet's statement that the treacherous dealers have delt treacherously?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palabras introducen y personalizan la declaración del profeta de que los traidores han traicionado?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mots introduisent et personnalisent la déclaration du prophète selon laquelle les traîtres ont agi de manière traîtresse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רָזִי־לִ֥י רָֽזִי־לִ֖י א֣וֹי לִ֑י</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moi je dis: Je suis perdu! je suis perdu! malheur à moi!</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yo dije: «¡Mi desdicha, mi desdicha, ay de mí!»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 said, "I am ruined, ruined! Woe to me!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who shall live?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¿Quiénes vivirán?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qui vivra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יִֽחְי֣וּ מֵתֶ֔יךָ</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tes morts revivent!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vivirán;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dead shall live;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in what way should these words be uttered in that day: "A vineyard of red wine!"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¿Cómo deben hablarle a la viña del vino rojo?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de quelle manière ces paroles devraient-elles être prononcées en ce jour-là : « Une vigne de vin rouge !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עַנּוּ־לָֽהּ׃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Chantez</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cantadle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her,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command the scornfull men?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¿qué manda Jehová a señores burladores?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que commande le Seigneur aux hommes moqueurs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what should we do because Yah, the Lord, is everlasting strength?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¿qué debemos hacer porque en Jehová, el Señor, está la fortaleza de los siglos?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que devons-nous faire parce que Yah, le Seigneur, est une force éternelle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שִׁמְע֥וּ דְבַר־יְהוָ֖ה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donc la parole de l'Éternel,</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hear the word of the Lord,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what will God do with stammering lips and another tongue?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¿qué hará Dios en lengua de tartamudos, en lenguaje extraño?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que fera Dieu avec des lèvres balbutiantes et une autre langue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יְדַבֵּ֖ר אֶל־הָעָ֥ם הַזֶּֽה׃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parlera à ce peuple.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hablará a este pueblo.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speak to this people,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crushing My people?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quieres decir con aplastar a mi pueblo?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similaire à celle de dire : « Que veux-tu dire par écraser mon peuple ?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וּפְנֵ֥י עֲנִיִּ֖ים תִּטְחָ֑נוּ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écrasez-vous la face des pauvres?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moléis las caras de los pobres?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grinding the faces of the poor?"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 בַֽיהוָ֖ה עֲדֵי־עַ֑ד</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Confiez-vous en l'Éternel à perpétuité,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Confiad en Jehová perpetuamente,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Trust in the Lord forever,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what does a woman with child feel and do when she draws near the time of her delivery?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¿qué siente y hace una mujer encinta cuando se acerca el alumbramiento?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que ressent et que fait une femme enceinte lorsqu’elle approche du moment de son accouchement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תָּחִ֥יל תִּזְעַ֖ק בַּחֲבָלֶ֑יהָ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tord et crie au milieu de ses douleurs,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gime y da gritos en sus dolores,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in pain and cries out in her pangs,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two phrases describe thoes who will be trampled underfoot?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¿cuáles son las dos frases que describen a aquellos que serán pisoteados?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quelles sont les deux expressions qui décrivent ceux qui seront foulés aux pieds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עֲטֶ֥רֶת גֵּא֖וּת שִׁכּוֹרֵ֥י אֶפְרָֽיִם׃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couronne superbe des ivrognes d'Éphraïm;</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corona de soberbia de los ebrios de Efraín.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pride, the drunkards of Ephraim,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have the princes of the city that was once faithful become? (2 points)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¿en qué se han convertido los gobernantes de la ciudad que una vez fue fiel? (2 puntos)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que sont devenus les princes de la ville qui étaient autrefois fidèles ? (2 points)</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סוֹרְרִ֗ים וְחַבְרֵי֙ גַּנָּבִ֔ים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rebelles et complices des voleurs,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rebeldes y cómplices de ladrones.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rebellious, And companions of thieves;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what two clauses describe with whom the leaders of God's people had made a covenant?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¿cuáles dos cláusulas describen con quién habían hecho un pacto los líderes del pueblo de Dios?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quelles sont les deux clauses qui décrivent avec qui les dirigeants du peuple de Dieu avaient conclu une alliance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אֲמַרְתֶּ֗ם כָּרַ֤תְנֽוּ בְרִית֙ אֶת־מָ֔וֶת וְעִם־שְׁא֖וֹל עָשִׂ֣ינוּ חֹזֶ֑ה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dites: Nous avons fait une alliance avec la mort, Nous avons fait un pacte avec le séjour des morts;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habéis dicho: «Hemos hecho un pacto con la muerte; un convenio hicimos con el seol.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said, "We have made a covenant with death, And with Sheol we are in agreement.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there will be a tabernacle for shade in the daytime from what?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habrá un resguardo de sombra durante el día, ¿de qué?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il y aura un tabernacle pour donner de l’ombre pendant la journée contre quoi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מֵחֹ֑רֶב</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la chaleur</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calor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heat,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are the people of Gomorrah told to do?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se le dice a la gente de Gomorra que haga?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sont dits aux habitants de Gomorrhe de faire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תּוֹרַ֥ת אֱלֹהֵ֖ינוּ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 l'oreille à la loi de notre Dieu,</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la ley de nuestro Dios,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the law of our God,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does the Lord come out of His place to do?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¿Qué sale Jehová a hacer desde su lugar?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 fait le Seigneur lorsqu’il sort de son lieu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לִפְקֹ֛ד עֲוֺ֥ן יֹֽשֵׁב־הָאָ֖רֶץ עָלָ֑יו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punir les crimes des habitants de la terre;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castigar al morador de la tierra por su maldad contra él;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punish the inhabitants of the earth for their iniquity;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do what that they may follow intoxicating drink?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hacen algunas personas para correr tras el licor, y como resultado habrá desgracia para ellas?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il y aura du malheur pour ceux qui font ce qui peut les conduire à suivre la boisson enivrante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מַשְׁכִּימֵ֥י בַבֹּ֖קֶר</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bon matin</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levantan de mañana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rise early in the morning,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her penitents be with?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serán rescatados sus convertidos?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Par quoi seront sauvés ceux qui s’y convertiront?</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בִּצְדָקָֽה׃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justice.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justicia.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righteousness.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devour the wicked?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les sucederá a los malvados por su envidia al pueblo?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qu'est-ce qui consumera les méchants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אַף־אֵ֖שׁ צָרֶ֥יךָ תֹאכְלֵֽם׃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feu consumera tes ennemis.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tus enemigos, fuego los consumirá.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 fire of Your enemies shall devour them.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what did a man say should not be done for him because there was neither food nor clothing in his house?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¿qué dijo un hombre que no se le debía hacer porque no había ni pan ni vestir en su casa?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qu’est-ce qu’un homme a dit qu’il ne fallait pas faire pour lui parce qu’il n’y avait ni nourriture ni vêtements dans sa maison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what will seven women say to one man to take away their reproach?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¿qué dirán siete mujeres a un hombre para quitar su deshonra?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que diront sept femmes à un seul homme pour leur enlever leur opprobre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לַחְמֵ֣נוּ נֹאכֵ֔ל וְשִׂמְלָתֵ֖נוּ נִלְבָּ֑שׁ רַ֗ק יִקָּרֵ֤א שִׁמְךָ֙ עָלֵ֔ינוּ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diront: Nous mangerons notre pain, Et nous nous vêtirons de nos habits; Fais-nous seulement porter ton nom!</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«Nosotras comeremos de nuestro pan y nos vestiremos de nuestras ropas. Solamente permítenos llevar tu nombre.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"We will eat our own food and wear our own apparel; Only let us be called by your name,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3 things did God say his people had done?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¿Qué tres cosas dijo Dios que su pueblo había hecho?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trois choses que Dieu a dites à son peuple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מַשְׁחִיתִ֑ים עָזְב֣וּ אֶת־יְהוָ֗ה נִֽאֲצ֛וּ אֶת־קְד֥וֹשׁ יִשְׂרָאֵ֖ל נָזֹ֥רוּ אָחֽוֹר׃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abandonné l'Éternel, ils ont méprisé le Saint d'Israël. Ils se sont retirés en arrière...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¡Dejaron a Jehová, provocaron a ira al Santo de Israel, se volvieron atrás!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forsaken the Lord, They have provoked to anger The Holy One of Israel, They have turned away backward.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gone forever?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destruirá para siempre?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disparaîtra à jamais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בִּלַּ֤ע הַמָּ֙וֶת֙ לָנֶ֔צַח</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la mort pour toujours;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Destruirá a la muerte para siempre,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swallow up death forever,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with what shall Zion be redeemed?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 rescatada Sión?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avec quoi Sion sera-t-elle rachetée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צִיּ֖וֹן בְּמִשְׁפָּ֣ט</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droiture,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el derecho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arrows of the nations?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flechas de las naciones?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flèches des nations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חִצָּיו֙ שְׁנוּנִ֔ים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flèches sont aiguës,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saetas estarán afiladas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arrows are sharp,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תְשִׂימֻ֖נִי קְצִ֥ין עָֽם׃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m'établissez pas chef du peuple!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hagáis gobernante del pueblo!»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make me a ruler of the people."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noise is similar to saying that the mirth of the tambourine ceases?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estruendo es similar a decir que cesó el regocijo de los panderos?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 bruit est similaire à celle selon laquelle la joie du tambourin cesse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 שְׁא֣וֹן עַלִּיזִ֑ים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gaîté bruyante a pris fin,</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acabó el estruendo de los que se alegran,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the jubilant ends,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weary or stumble among them.  What other 2 things with similar meanings will they not do?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nadie entre las naciones que ataque que se canse o tropiece. ¿Qué otras dos cosas con significados similares no harán?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aucun d'entre eux ne sera las ou ne trébuchera. Quelles autres choses au sens similaire ne feront-ils pas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יָנ֖וּם וְלֹ֣א יִישָׁ֑ן</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Personne ne sommeille, ni ne dort;</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ninguno se dormirá ni dormitará;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slumber or sleep;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what will happen on Mount Zion and in Jerusalem that will cause the sun to be ashamed?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¿qué sucederá en el monte Sión y en Jerusalén que hará que el sol se confundirá?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 se passera-t-il sur le mont Sion et à Jérusalem qui fera honte au soleil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כִּֽי־מָלַ֞ךְ יְהוָ֣ה צְבָא֗וֹת</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des armées régnera</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Jehová de los ejércitos reine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will reign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what two things does the Lord tell his people to do to hide themselves?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¿cuáles son las dos cosas que Jehová le dice a su pueblo que haga para esconderse?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quelles sont les deux choses que le Seigneur dit à son peuple de faire pour se cacher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בַחֲדָרֶ֔יךָ וּֽסְגֹ֥ר ׳דְּלָתֶיךָ׳ ״דְּלָתְךָ֖״ בַּעֲדֶ֑ךָ</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ta chambre, Et ferme la porte derrière toi;</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entra en tus aposentos, cierra tras de ti tus puertas;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your chambers, And shut your doors behind you;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is the symbol for the house of Israel?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¿cuál en el cántico sobre la viña y su dueño es el símbolo de la casa de Israel?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quel est le symbole de la maison d’Israël dans le chant sur la vigne et son propriétaire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כֶ֜רֶם יְהוָ֤ה צְבָאוֹת֙</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de l'Éternel des armées,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viña de Jehová de los ejércitos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vineyard of the Lord of hosts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branding will replace what?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cicatriz de fuego?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3:24, le branding remplacera quoi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he keep turning his soil and breaking the clods?"?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"¿Sólo romperá y quebrará los terrones de la tierra?"?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28:24, deux questions similaires sont posées. Laquelle est posée en plus de « Ouvre-t-il et brise-t-il toujours son terrain? »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הֲכֹ֣ל הַיּ֔וֹם יַחֲרֹ֥שׁ הַחֹרֵ֖שׁ לִזְרֹ֑עַ</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laboure pour semer laboure-t-il toujours?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ara para sembrar, ¿arará todo el día?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the plowman keep plowing all day to sow?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the Lord of hosts will reign on Mount Zion and in Jerusalem before whom?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el Señor de los ejércitos reinará en el monte Sión y en Jerusalén ¿delante de quién?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le Seigneur des armées régnera sur le mont Sion et à Jérusalem devant qui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זְקֵנָ֖יו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présence de ses anciens.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 sus ancianos.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His elders,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from whom did Isaiah hear that a destruction is determined even upon the whole earth?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¿de quién oyó Isaías que habrá destrucción ya determinada sobre todo el país?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28:22, de qui Ésaïe a-t-il entendu dire qu’une destruction était déterminée sur toute la terre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כִּֽי־כָלָ֨ה וְנֶחֱרָצָ֜ה שָׁמַ֗עְתִּי מֵאֵ֨ת אֲדֹנָ֧י יְהוִ֛ה צְבָא֖וֹת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appris du Seigneur, de l'Éternel des armées.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oído del Señor, Jehová de los ejércitos.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have heard from the Lord God of hosts,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When comparing Israel to an ox and a donkey what does God call Israel?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al comparar a Israel con un buey y un burro, ¿cómo llama Dios a Israel?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lorsqu’il compare Israël à un bœuf et à un âne, comment Dieu appelle-t-il Israël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 לֹ֥א הִתְבּוֹנָֽן׃</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 n'a point d'intelligence.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pueblo no tiene conocimiento.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do not consider."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two descriptions of a place did he say had been made a ruin?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¿cuáles dos descripciones de un lugar dijo que había sido convertido en ruinas?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quelles sont les deux descriptions d’un lieu qui, selon lui, a été transformé en ruine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שַׂ֤מְתָּ מֵעִיר֙ לַגָּ֔ל קִרְיָ֥ה בְצוּרָ֖ה לְמַפֵּלָ֑ה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réduit la ville en un monceau de pierres,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convertiste la ciudad en escombros, la ciudad fortificada, en ruina,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made a city a ruin, A fortified city a ruin,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יֹֽפִי׃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beauté.</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vez de hermosura.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beauty.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land of Judah, what will happen in the day that the fortress of Moab is brought down to the dust?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la tierra de Judá, ¿qué sucederá el día que la fortaleza de Moab sea reducida a polvo?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dans le pays de Juda, que se passera-t-il le jour où la forteresse de Moab sera réduite en poussière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יוּשַׁ֥ר הַשִּׁיר־הַזֶּ֖ה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chantera ce cantique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cantarán este cántico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song will be sung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reduce besides the song of the terrible ones?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¿a quién más humillará Jehová, además del renuevo de los poderosos?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 réduira le Seigneur en dehors du chant des hommes terribles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שְׁא֥וֹן זָרִ֖ים תַּכְנִ֑יעַ</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dompté le tumulte des barbares;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humillarás el orgullo de los extranjeros;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reduce the noise of aliens,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mighty at drinking wine?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los que son valiente para beber vino"?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Malheur à ceux qui ont de la bravoure pour boire du vin,  »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וְאַנְשֵׁי־חַ֖יִל לִמְסֹ֥ךְ שֵׁכָֽר׃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vaillance pour mêler des liqueurs fortes;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hombres fuertes para mezclar bebidas;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valiant for mixing intoxicating drink,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inhabitants of Jerusalem, who is asked to judge between the vineyard and its owner?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habitantes de Jerusalén, ¿a quién se le pide que juzgue entre la viña y su dueño?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5:3, outre les habitants de Jérusalem, à qui est-il demandé de juger entre la vigne et son propriétaire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hommes de Juda,</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varones de Judá,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men of Judah,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know that the Lord will do something.  What do they say he will do?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saben que el Señor hará algo. ¿Qué dicen que hará?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que le Seigneur est notre Dieu savent qu'il fera quelque chose. Que disent-ils qu'il fera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וְיֽוֹשִׁיעֵ֑נוּ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c'est lui qui nous sauve;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nos salvará.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save us.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two things will happen to the mountain of the Lord's house in the latter days?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dos cosas le sucederán al monte de la casa de Jehová en el final de los tiempos?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quelles sont les deux choses qui arriveront à la montagne de la maison de l’Éternel dans les derniers jours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When a rebellious people spread out their hands, what will God do?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Cuando un pueblo rebelde extiende sus manos, ¿qué hará Dios?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quand un peuple rebelle étend ses mains, que fera Dieu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אַעְלִ֤ים עֵינַי֙ מִכֶּ֔ם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détourne de vous mes yeux;</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esconderé de vosotros mis ojos;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hide My eyes from you;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was looking for righteousness what did he find?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buscaba justicia, ¿qué encontró?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cherchait la justice, qu’a-t-il trouvé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צְעָקָֽה׃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des cris de détresse!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clamor.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a cry for help.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who is invited to walk in the light of the Lord?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¿quién está invitado a caminar a la luz de Jehová?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qui est invité à marcher dans la lumière du Seigneur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Maison de Jacob,</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casa de Jacob,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house of Jacob,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 waste places of the fat ones?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en los campos desolados de los ricos?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les lieux désolés des riches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וְחָרְב֥וֹת מֵחִ֖ים גָּרִ֥ים יֹאכֵֽלוּ׃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étrangers dévoreront les possessions ruinées des riches.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extranjeros devorarán los campos desolados de los ricos.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waste places of the fat ones strangers shall eat.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sweet smell?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 perfume aromático?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bonne odeur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 יִֽהְיֶ֗ה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 l'infection;</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hediondez,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stench;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בְּרֹ֣אשׁ הֶהָרִ֔ים וְנִשָּׂ֖א מִגְּבָע֑וֹת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fondée sur le sommet des montagnes, Qu'elle s'élèvera par-dessus les collines,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cabeza de los montes; será exaltado sobre los collados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established on the top of the mountains, And shall be exalted above the hills;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oppress the people who declare their sin as Sodom?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oprimirá al pueblo que declara su pecado como Sodoma?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opprimera le peuple qui déclare son péché comme étant Sodome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נֹגְשָׂ֣יו מְעוֹלֵ֔ל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pour oppresseurs des enfants,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muchachos,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children are their oppressors,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in the war?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se ensoberbecen, ¿qué caerá en la guerra?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à la guerre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וּגְבוּרָתֵ֖ךְ בַּמִּלְחָמָֽה׃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tes héros dans le combat.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 fuerza en la guerra.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mighty in the war.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words describe how quickly the first summer fruit is cconsumed?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palabras muestran la rapidez con que se consume la fruta temprana?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quels mots décrivent la rapidité avec laquelle le premier fruit d’été est consommé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בְּעוֹדָ֥הּ בְּכַפּ֖וֹ יִבְלָעֶֽנָּה׃ 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à peine dans la main, est aussitôt avalée.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traga tan luego como la tiene a la mano.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eats it up while it is still in his hand.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24:19, what 3 things happen to the earth?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24:19, ¿Qué 3 cosas le pasan a la tierra?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24:19, quelles sont les trois choses qui arrivent à la terre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רֹ֥עָה הִֽתְרֹעֲעָ֖ה הָאָ֑רֶץ פּ֤וֹר הִֽתְפּוֹרְרָה֙ אֶ֔רֶץ מ֥וֹט הִֽתְמוֹטְטָ֖ה אָֽרֶץ׃</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est déchirée, La terre se brise, La terre chancelle.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destruida del todo la tierra, enteramente desmenuzada será la tierra, en gran manera será la tierra conmovida.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violently broken, The earth is split open, The earth is shaken exceedingly.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trees will be brought low in the day of the Lord in addition to the cedars of Lebanon?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árboles serán abatidos en el día de Jehová, además de los cedros del Líbano?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arbres seront abaissés au jour du Seigneur, en plus des cèdres du Liban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2025-10-28T23:46:52Z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