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1:14, God described how He feels about a rebellious people's New Moons and appointed feasts. How does He feel about them in addition to being a trouble to Him and Him being weary of bearing them?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1:14, Dios describió cómo se siente ante las lunas nuevas y las fiestas señaladas de un pueblo rebelde. ¿Cómo se siente al respecto, además decir que le son gravosas y que está cansado de soportarlas?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1:14, Dieu décrit ses sentiments à l'égard des Nouvelles Lunes et des fêtes d'un peuple rebelle. Que ressent-il à leur égard, outre le fait qu'elles lui causent du souci et qu'il est las de les supporter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נִפְתַּח֙ אֵז֣וֹר חֲלָצָ֔יו</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Aucun n'a la ceinture de ses reins détachée,</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ninguno se le desatará el cinturón de su cintura,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 belt on their loins be loosed,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3:5, when the Lord takes away the honorable, who will oppress the people? Provide all 4 descriptions. (4 points)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3:5, cuando el Señor despoja a los honorables, ¿que brotará entre el pueblo? Proporcione las 4 descripciones. (4 puntos)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3:5, lorsque le Seigneur enlèvera les honorables, qui opprimera le peuple ? Donnez les quatre descriptions. (4 points)</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בְּאִ֖ישׁ וְאִ֣ישׁ בְּרֵעֵ֑הוּ יִרְהֲב֗וּ הַנַּ֙עַר֙ בַּזָּקֵ֔ן וְהַנִּקְלֶ֖ה בַּנִּכְבָּֽד׃</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L'un opprimera l'autre, chacun son prochain; Le jeune homme attaquera le vieillard, Et l'homme de rien celui qui est honoré.</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violencia de unos contra otros, cada cual contra su vecino; el joven se levantará contra el anciano, y el plebeyo contra el noble.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 one by another and every one by his neighbor; The child will be insolent toward the elder, And the base toward the honorable."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2:10, where are the idol worshipers told to go? (2 points)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2:10, ¿a dónde se les dice que vayan a los adoradores de ídolos? (2 puntos)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2:10, où les adorateurs d'idoles sont-ils invités à aller ? (2 points)</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בּ֣וֹא בַצּ֔וּר וְהִטָּמֵ֖ן בֶּֽעָפָ֑ר</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Entre dans les rochers, Et cache-toi dans la poussière,</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¡Métete en la peña y en el polvo escóndete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Enter into the rock, and hide in the dust,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who will take away the whole supply of bread and the whole supply of water?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¿quién quitará al sustentador y al fuerte, toda provisión de pan y toda provisión de agua?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qui prendra toute la réserve de pain et toute la réserve d’eau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הִנֵּ֨ה הָאָד֜וֹן יְהוָ֣ה צְבָא֗וֹת</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Seigneur, l'Éternel des armées,</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Señor, Jehová de los ejércitos,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behold, the Lord, the Lord of hosts,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2:19, they will go into the caves of the earth to get away from what two things? (2 points)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2:19, entrarán en las cuevas de la tierra para alejarse de ¿qué dos cosas? (2 puntos)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2:19, ils iront dans les cavernes de la terre pour fuir quelles deux choses ? (2 points)</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temible de Jehová y del resplandor de su majestad,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5:19, what sentence is similar to saying let the counsel of the Holy One of Israel draw near and come, that we may know it?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5:19, ¿qué expresión es similar a ‘Acérquese y venga el consejo del Santo de Israel, para que lo sepamos’?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5:19, quelle phrase est semblable à celle qui dit : « Que le décret du Saint d'Israël arrive et s'exécute, Afin que nous le connaissions! »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שָׂנְאָ֣ה נַפְשִׁ֔י</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Elles me sont à charge;</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Mi alma aborrece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My soul hates;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הָאֹמְרִ֗ים יְמַהֵ֧ר׀ יָחִ֛ישָׁה מַעֲשֵׂ֖הוּ לְמַ֣עַן נִרְאֶ֑ה</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disent: Qu'il hâte, qu'il accélère son oeuvre, Afin que nous la voyions!</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cuales dicen: «¡Venga ya, apresúrese su obra y veamos!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say, "Let Him make speed and hasten His work, That we may see it;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two things did my well beloved do to the fruitful hill before planting it with the choicest vine?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dos cosas hizo mi amado al collado fructífero antes de plantarlo con la vid más escogida?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quelles sont les deux choses que mon bien-aimé a faites à la colline fertile avant d’y planter la meilleure vigne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וַֽיְעַזְּקֵ֣הוּ וַֽיְסַקְּלֵ֗הוּ</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en remua le sol, ôta les pierres,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 había cercado y despedregado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dug it up and cleared out its stones,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shall be ashamed of which terebinth trees?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encinas se avergonzarán?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de quels térébinthes auront-ils honte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חֲמַדְתֶּ֑ם</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auxquels vous prenez plaisir,</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amasteis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desired;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1:21, what had the faithful city become?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1:21, ¿en qué se había convertido la ciudad fiel?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1:21, qu’était devenue la ville fidèle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אֵיכָה֙ הָיְתָ֣ה לְזוֹנָ֔ה</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devenue une prostituée!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¿Cómo te has convertido en ramera,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has become a harlot!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do rebellious princes follow after in addition to loving bribes?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¿qué hacen los gobernantes rebeldes además de amar el soborno?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1:23, que recherchent les princes rebelles en plus d’aimer les pots-de-vin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וְרֹדֵ֖ף שַׁלְמֹנִ֑ים</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courent après les récompenses;</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van tras las recompensas;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follows after rewards.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5:12, what is in the feasts of those who do not regard the work of the Lord in addition to music?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5:12, ¿qué hay en las fiestas de aquellos que no respetan la obra del Señor, además de la música?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5:12, qu’y a-t-il dans les fêtes de ceux qui ne considèrent pas l’œuvre du Seigneur en plus de la musique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1:27, what will be with righteousness?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1:27, ¿qué sucederá con la justicia?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1:27, que deviendra la justice ?</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וָיַ֖יִן מִשְׁתֵּיהֶ֑ם</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vin, animent leurs festins;</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vino,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wine are in their feasts;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we are told to do something specific about our contacts with every living person when the Lord arises to shake the earth mightily.  What are we told to do?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Se nos dice que hagamos algo específico respecto a nuestro contacto con cada persona viva cuando Jehová se levante para castigar la tierra. ¿Qué se nos dice que hagamos?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il nous est demandé de faire quelque chose de précis concernant nos contacts avec chaque être vivant lorsque le Seigneur se lèvera pour secouer la terre avec puissance. Que nous est-il demandé de faire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חִדְל֤וּ לָכֶם֙ מִן־הָ֣אָדָ֔ם</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de vous confier en l'homme,</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¡Dejad al hombre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Sever yourselves from such a man,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1:28, who shall be consumed?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1:28 ¿Quiénes serán consumidos?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1:28, qui sera consumé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וְעֹזְבֵ֥י יְהוָ֖ה</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abandonnent l'Éternel</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que dejan a Jehová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those who forsake the Lord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there will be no place in the midst of the land for what?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objetivos de los que se oponen al Señor, no habrá lugar en medio de la tierra para ¿qué?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il n’y aura plus de place au milieu du pays pour quoi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וְהֽוּשַׁבְתֶּ֥ם לְבַדְּכֶ֖ם</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qu'ils habitent seuls</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¿Habitaréis vosotros solos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Where they may dwell alone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ten acres of vineyard produce when the Lords makes waste his vineyard?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producirán diez yugadas de viña, si el Señor deshabitase su viña?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produiront dix acres de vigne lorsque le Seigneur dévastera sa vigne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יַעֲשׂ֖וּ בַּ֣ת אֶחָ֑ת</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produiront qu'un bath,</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producirán un bato,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bath,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Isaiah was the son of whom??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¿de quién era hijo Isaías?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1:1, Isaïe était le fils de qui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וְשָׁבֶ֖יהָ</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ceux qui s'y convertiront seront sauvés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convertidos de ella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her penitents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בֶן־אָמ֔וֹץ</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fils d'Amots,</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hijo de Amoz,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son of Amoz,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5:21, what sentence is similar to saying woe to those who are wise in their own eyes?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5:21, ¿qué expresión es similar a "¡Ay de los que son sabios ante sus propios ojos!"?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5:21, quelle phrase est similaire à celle qui dit : « Malheur à ceux qui sont sages à leurs yeux, »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וְנֶ֥גֶד פְּנֵיהֶ֖ם נְבֹנִֽים׃</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se croient intelligents!</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 los que son prudentes delante de sí mismos!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prudent in their own sight!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1:26, what will the city be called after God rids Himself of His adversaries?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1:26, ¿cómo se llamará la ciudad después de que Dios se libre de sus adversarios?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1:26, comment s’appellera la ville après que Dieu se sera débarrassé de ses adversaires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אַחֲרֵי־כֵ֗ן יִקָּ֤רֵא לָךְ֙ עִ֣יר הַצֶּ֔דֶק קִרְיָ֖ה נֶאֱמָנָֽה׃</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Après cela, on t'appellera ville de la justice, Cité fidèle.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entonces te llamarán “Ciudad de justicia”, “Ciudad fiel”.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Afterward you shall be called the city of righteousness, the faithful city."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5:15, what phrases means about the same thing as saying that people shall be brought down?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5:15, ¿qué frases significan aproximadamente lo mismo que decir que la gente será derribada?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5:15, quelles expressions signifient à peu près la même chose que dire que les gens seront abattus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וַיִּשְׁפַּל־אִ֑ישׁ</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grands seront humiliés,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varón será abatido,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Each man shall be humbled,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4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big will a vineyard need to be to yield one bath of juice when the Lord makes waste his vineyard? (1 bath was probably about half of a 5 gallon bucket according to "Determining the Capacities of the Hin, Omer, and Ephah" by Shelley Helzerman Houser. In contrast, https://www.napavalleyprivatelabelwine.com/assets/client/files/napa-grape-growing-chart.pdf states that a 1 acre vineyard can be expect to produce 600 gallons.)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5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¿qué tan grande debe ser una viña para producir un bato de jugo cuando el Señor la desperdicia? (Un bato equivalía probablemente a la mitad de un cubo de 5 galones, según "Determinación de las capacidades del hin, el ómer y el efa" de Shelley Helzerman Houser. En contraste, https://www.napavalleyprivatelabelwine.com/assets/client/files/napa-grape-growing-chart.pdf indica que un viñedo de 1 acre puede producir 600 galones).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4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5:10, quelle doit être la taille d'une vigne pour produire un bath de jus lorsque le Seigneur la dévastera ? (Un bath correspond probablement à la moitié d'un seau de 19 litres, selon « Détermination des capacités du hin, de l'omer et de l'épha » de Shelley Helzerman Houser. En revanche, https://www.napavalleyprivatelabelwine.com/assets/client/files/napa-grape-growing-chart.pdf indique qu'un vignoble d'un acre peut produire 2 700 litres.)</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עֲשֶׂ֙רֶת֙ צִמְדֵּי־כֶ֔רֶם</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Même dix arpents de vigne</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diez yugadas de viña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ten acres of vineyard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 Israel and God's people along with what they know are compared to an ox that knows its owner and to what other animal that knows what?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 Israel y el pueblo de Dios junto con lo que saben son comparados a un buey que conoce a su dueño y ¿con qué otro animal que sabe qué?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 Israël et le peuple de Dieu, ainsi que ce qu’ils savent, sont comparés à un bœuf qui connaît son propriétaire, et à quel autre animal qui sait quoi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1:30, a rebellious people will be like what that has no water?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1:30 ¿a qué será comparado un pueblo rebelde al que le faltan las aguas?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1:30, un peuple rebelle sera comme celui qui n’a pas d’eau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וַחֲמ֖וֹר אֵב֣וּס בְּעָלָ֑יו</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l'âne la crèche de son maître: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asno el pesebre de su señor;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donkey its master’s crib;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2:22, why should we sever ourselves from such a man whose breath is in his nostrils?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2:22, ¿por qué debemos dejar al hombre cuyo aliento está en su nariz?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2:22, pourquoi devrions-nous nous séparer d’un tel homme dont le souffle est dans ses narines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כִּֽי־בַמֶּ֥ה נֶחְשָׁ֖ב הֽוּא׃ פ</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de quelle valeur est-il?</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¿de qué estima es él digno?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of what account is he?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"I will give children to be their princes"?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«Y les pondré jóvenes por gobernantes»?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De quelle autre manière a-t-il dit, par exemple : « Je donnerai des enfants pour être leurs princes »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וְתַעֲלוּלִ֖ים יִמְשְׁלוּ־בָֽם׃</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des enfants domineront sur eux.</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muchachos serán sus señores.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babes shall rule over them.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a vineyard and whom?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¿quién es el protagonista de la canción sobre la viña?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5:1, un chant est chanté à propos d’une vigne et de qui ?</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שִׁירַ֥ת דּוֹדִ֖י</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cantique de mon bien-aimé</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cantar de mi amado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song of my Beloved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3:25, because the daughters are haughty, what will happen to the young men?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3:25, porque las hijas son altivas, ¿qué pasará con los varones?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3:25, parce que les filles sont hautaines, qu’arrivera-t-il aux jeunes hommes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בַּחֶ֣רֶב יִפֹּ֑לוּ</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tomberont sous le glaive,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caerán a espada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fall by the sword,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5:25, what words describe how the Lord felt about the situation that the wicked were justified and justice was taken from the righteous after he had stretched out His hand against them and stricken them?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5:25, ¿qué palabras describen cómo se sintió el Señor ante la situación de que los malvados fueron justificados y la justicia fue quitada a los justos después de que Él extendió Su mano contra ellos y los hirió?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5:25, quels mots décrivent ce que le Seigneur a ressenti à propos de la situation où les méchants ont été justifiés et où la justice a été retirée aux justes après qu’il a étendu sa main sur eux et les a frappés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וּֽכְגַנָּ֔ה</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un jardin</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como huerto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as a garden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 todo esto no ha cesado su furor,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 what did the children do whom the Lord nourished and brought up?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 ¿qué hicieron los hijos a quienes Jehová engrandeció y crió?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 qu’ont fait les enfants que le Seigneur a nourris et élevés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וְהֵ֖ם פָּ֥שְׁעוּ בִֽי׃</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ils se sont révoltés contre moi.</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ellos se rebelaron contra mí.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they have rebelled against Me;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1:15, What explanation is given for God not hearing the prayers of a rebellious people?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1:15, ¿Qué explicación se da para que Dios no escuche las oraciones de un pueblo rebelde?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1:15, quelle explication est donnée au fait que Dieu n’entend pas les prières d’un peuple rebelle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יְדֵיכֶ֖ם דָּמִ֥ים מָלֵֽאוּ׃</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Vos mains sont pleines de sang.</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llenas están de sangre vuestras manos.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hands are full of blood.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many people shall come and say to go where?  Give both names for this place. (2 points)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muchos vendrán y dirán: "Venid, subamos al..." ¿Dónde? Da ambos nombres para este lugar. (2 puntos)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beaucoup de gens viendront et diront : « Où aller ? » Donnez les deux noms de ce lieu. (2 points)</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וְנַעֲלֶ֣ה אֶל־הַר־יְהוָ֗ה אֶל־בֵּית֙ אֱלֹהֵ֣י יַעֲקֹ֔ב</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montons à la montagne de l'Éternel, A la maison du Dieu de Jacob,</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subamos al monte de Jehová, a la casa del Dios de Jacob.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and let us go up to the mountain of the Lord, To the house of the God of Jacob;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in addition to walking with outstretched necks, what three things did the Lord say to describe the way the daughters of Zion walk?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además de caminar con el cuello erguido, ¿qué tres cosas dijo el Señor para describir la manera en que caminan las hijas de Sión?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en plus de marcher le cou tendu, quelles sont les trois choses que le Seigneur a dites pour décrire la façon dont marchent les filles de Sion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הָל֤וֹךְ וְטָפֹף֙ תֵּלַ֔כְנָה וּבְרַגְלֵיהֶ֖ם תְּעַכַּֽסְנָה׃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qu'elles vont à petits pas, Et qu'elles font résonner les boucles de leurs pieds,</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caminan como si danzaran, haciendo sonar los adornos de sus pies;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Walking and mincing as they go, Making a jingling with their feet,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3:12, who will oppress the people who declare their sin as Sodom?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3:12, ¿quién oprimirá al pueblo que declara su pecado como Sodoma?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3:12, qui opprimera le peuple qui déclare son péché comme étant Sodome ?</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2:7, with what words are the treasures of the house of Jacob described?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2:7, ¿con qué palabras se describen los tesoros de la casa de Jacob?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2:7, avec quels mots sont décrits les trésors de la maison de Jacob ?</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נֹגְשָׂ֣יו מְעוֹלֵ֔ל</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 pour oppresseurs des enfants,</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muchachos,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children are their oppressors,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instead of good grapes what did my well-beloved's vineyard produce?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en lugar de buenas uvas, ¿qué produjo la viña de mi amado?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au lieu de bons raisins, qu'a produit la vigne de mon bien-aimé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וַיַּ֥עַשׂ בְּאֻשִֽׁים׃</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elle en a produit de mauvais.</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dio uvas silvestres.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But it brought forth wild grapes.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 what did my well-beloved expect from his vineyard?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 ¿Qué esperaba mi amado de su viña?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 qu’attendait mon bien-aimé de sa vigne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וַיְקַ֛ו לַעֲשׂ֥וֹת עֲנָבִ֖ים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il espéra qu'elle produirait de bons raisins,</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esperaba que diera uvas buenas,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He expected it to bring forth good grapes,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command does the vineyard's owner direct to the clouds?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mandato dirige el dueño de la viña a las nubes?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quel ordre le propriétaire de la vigne adresse-t-il aux nuages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מֵהַמְטִ֥יר עָלָ֖יו מָטָֽר׃</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Afin qu'elles ne laissent plus tomber la pluie sur elle.</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no derramen lluvia sobre ella.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they rain no rain on it."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word is used to describe the condition of the country of Israel?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¿qué palabra se utiliza para describir la condición del país de Israel?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 mot est utilisé pour décrire l’état du pays d’Israël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אַרְצְכֶ֣ם שְׁמָמָ֔ה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Votre pays est dévasté,</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Vuestra tierra está destruida,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Your country is desolate,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join house to house and do what?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habrá ay para aquellos que se unan de casa en casa y hagan ¿qué?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s'unissent de maison en maison et qui font quoi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וְאֵ֥ין קֵ֖צֶה לְאֹצְרֹתָ֑יו</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y a des trésors sans fin;</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tesoros no tienen fin.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is no end to their treasures;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שָׂדֶ֥ה בְשָׂדֶ֖ה</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qui joignent champ à champ,</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añaden hacienda a hacienda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add field to field,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if the goals of those who oppose the Lord are fulfilled, where will people be able to dwell alone?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si se cumplen los propósitos de quienes se oponen al Señor, ¿dónde podrán morar las personas solas?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si les objectifs de ceux qui s’opposent au Seigneur se réalisent, où les gens pourront-ils demeurer seuls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יַקְרִ֑יבוּ עַ֚ד אֶ֣פֶס מָק֔וֹם</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Jusqu'à ce qu'il n'y ait plus d'espace,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ocuparlo todo!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Till there is no place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3:7, when will a man protest in comparison to the day when his brother tell him that he should be ruler?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3:7, ¿cuándo protestará un hombre en comparación al día en que su hermano le dijo que debía ser gobernante?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3:7, quand un homme protestera-t-il par rapport au jour où son frère lui dira qu’il devrait être le dirigeant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יִשָּׂא֩ בַיּ֨וֹם הַה֤וּא׀ לֵאמֹר֙</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 jour-là même il répondra:</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él jurará aquel día, diciendo: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he will protest, saying,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5:8, there will be woe to those who do what in addition to adding field to field?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5:8, ¿qué les sucederá a quienes, además de añadir campo a campo, hagan qué?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5:8, malheur à ceux qui font quoi en plus d’ajouter champ à champ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מַגִּיעֵ֥י בַ֙יִת֙ בְּבַ֔יִת</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ajoutent maison à maison,</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juntan casa a casa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 join house to house;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command so that no rain falls on his vineyard?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ordenará el dueño de la viña para que no llueva sobre su viña?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commandera le propriétaire de la vigne pour qu’il ne pleuve pas sur sa vigne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 הֶעָבִים֙ אֲצַוֶּ֔ה</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 donnerai mes ordres aux nuées,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aun a las nubes mandaré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also command the clouds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1:12, God asked a question about who told the rebellious people to trample His courts during a specific time or specific situation. What words are used to describe this time or situation?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1:12, Dios preguntó quién ordenó al pueblo rebelde pisotear sus atrios en un momento o situación específicos. ¿Qué palabras se usan para describir este momento o situación?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1:12, Dieu a demandé qui avait ordonné au peuple rebelle de fouler aux pieds ses parvis à un moment ou dans une situation précis. Quels mots sont utilisés pour décrire ce moment ou cette situation ?</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what will be excellent and appealing?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¿qué será grandeza y honra?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qu’est-ce qui sera excellent et attrayant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תָבֹ֔אוּ לֵרָא֖וֹת פָּנָ֑י</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vous venez vous présenter devant moi,</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venís a presentaros delante de mí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"When you come to appear before Me,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many people expect to know how to do when they go up to the mountain of the Lord?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esperarán saber hacer muchas personas cuando suban al monte de Jehová?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 s’attendront à savoir faire de nombreuses personnes lorsqu’elles monteront à la montagne du Seigneur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וְנֵלְכָ֖ה בְּאֹרְחֹתָ֑יו</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que nous marchions dans ses sentiers.</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caminaremos por sus sendas.»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we shall walk in His paths."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 God's people are described as a person who has no soundness between what to areas of the body?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 el pueblo de Dios es descrito como una persona que no tiene sanidad entre ¿qué áreas del cuerpo?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 le peuple de Dieu est décrit comme une personne qui n'a aucune solidité entre quelles parties du corps ?</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מִכַּף־רֶ֤גֶל וְעַד־רֹאשׁ֙ אֵֽין־בּ֣וֹ מְתֹ֔ם</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plante du pied jusqu'à la tête, rien n'est en bon état:</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Desde la planta del pie hasta la cabeza no hay en él cosa sana,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sole of the foot even to the head, There is no soundness in it,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 הָאָ֙רֶץ֙</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fruit du pays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fruto del país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fruit of the earth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what two places if the Lord of hosts had not left a very small remnant?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¿cómo habría llegado a ser el pueblo de Dios en dos lugares si el Señor de los ejércitos no hubiera dejado un remanente muy pequeño?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à quels deux endroits le peuple de Dieu serait-il devenu semblable si le Seigneur des armées n’avait pas laissé un très petit reste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כִּסְדֹ֣ם הָיִ֔ינוּ לַעֲמֹרָ֖ה דָּמִֽינוּ׃ ס</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serions comme Sodome, Nous ressemblerions à Gomorrhe.</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seríamos como Sodoma, semejantes a Gomorra.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would have become like Sodom, We would have been made like Gomorrah.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3:4, the Lord said nearly the same thing in two different ways. What was the other way He said something like, "babes shall rule over them"?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3:4, el Señor dijo casi lo mismo de dos maneras diferentes. ¿Cuál fue la otra manera en que dijo algo como: «muchachos serán sus señores»?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3:4, le Seigneur a dit presque la même chose de deux manières différentes. Comment a-t-il exprimé une autre expression, par exemple : « Des enfants domineront sur eux »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וְנָתַתִּ֥י נְעָרִ֖ים שָׂרֵיהֶ֑ם</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leur donnerai des jeunes gens pour chefs,</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les pondré jóvenes por gobernantes: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give children to be their princes,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3:10, when the faithful city is fallen, what will the righteous eat?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3:10, cuando la ciudad fiel haya caído, ¿qué comerán los justos?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3:10, lorsque la ville fidèle sera tombée, que mangeront les justes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כִּֽי־פְרִ֥י מַעַלְלֵיהֶ֖ם יֹאכֵֽלוּ׃</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jouira du fruit de ses oeuvres.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comerá de los frutos de sus manos.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they shall eat the fruit of their doings.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2:13, what words describe the cedars of Lebanon that will be brought low in the day of the Lord?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2:13, ¿qué palabras describen los cedros del Líbano que serán abatidos en el día de Jehová?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2:13, quels mots décrivent les cèdres du Liban qui seront abaissés au jour du Seigneur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הָרָמִ֖ים וְהַנִּשָּׂאִ֑ים</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hauts et élevés,</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altos y erguidos,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high and lifted up,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5:22, what sentence is similar to saying woe to men valiant for mixing intoxicating drink?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5:22, ¿qué expresión es similar a "¡Ay de hombres fuertes para mezclar bebidas"?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5:22, quelle phrase est similaire à celle qui dit : « Malheur à ceux qui ont de la vaillance pour mêler des liqueurs fortes; »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גִּבּוֹרִ֖ים לִשְׁתּ֣וֹת יָ֑יִן</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ont de la bravoure pour boire du vin,</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son valientes para beber vino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men mighty at drinking wine,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what will be above every dwelling place of Mound Zion by day?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¿qué estará sobre cada morada del Montículo de Sión durante el día?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qu’y aura-t-il au-dessus de chaque habitation de la montagne de Sion pendant le jour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עָנָ֤ן׀ יוֹמָם֙</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Une nuée fumante pendant le jour,</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nube y oscuridad de día,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cloud and smoke by day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1:16, What four things does God tell a rebellious people to do whose hands are full of blood and whose prayers God will not listen to?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1:16, ¿Cuáles son las cuatro cosas que Dios le dice a un pueblo rebelde que haga cuando sus manos están llenas de sangre y sus oraciones Dios no las escucha?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1:16, quelles sont les quatre choses que Dieu dit à un peuple rebelle de faire, dont les mains sont pleines de sang et dont Dieu n’écoute pas les prières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רַחֲצוּ֙ הִזַּכּ֔וּ הָסִ֛ירוּ רֹ֥עַ מַעַלְלֵיכֶ֖ם מִנֶּ֣גֶד עֵינָ֑י חִדְל֖וּ הָרֵֽעַ׃</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Lavez-vous, purifiez-vous, Otez de devant mes yeux la méchanceté de vos actions; Cessez de faire le mal.</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Lavaos y limpiaos, quitad la iniquidad de vuestras obras de delante de mis ojos, dejad de hacer lo malo,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"Wash yourselves, make yourselves clean; Put away the evil of your doings from before My eyes. Cease to do evil,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1:18, what does the Lord ask a rebellious people to do with him? (2 points)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1:18, ¿qué le pide Jehová a un pueblo rebelde que haga con él? (2 puntos)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1:18, que demande le Seigneur à un peuple rebelle de faire à son égard ? (2 points)</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לְכוּ־נָ֛א וְנִוָּֽכְחָ֖ה יֹאמַ֣ר יְהוָ֑ה</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Venez et plaidons! dit l'Éternel.</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luego, dice Jehová, y estemos a cuenta: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"Come now, and let us reason together," Says the Lord,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5:3, what does the owner of the vineyard ask the inhabitants of Jerusalem and the men of Judah to do?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5:3, ¿qué pide el dueño de la viña a los habitantes de Jerusalén y a los hombres de Judá que hagan?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5:3, que demande le propriétaire de la vigne aux habitants de Jérusalem et aux hommes de Juda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שִׁפְטוּ־נָ֕א בֵּינִ֖י וּבֵ֥ין כַּרְמִֽי׃</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Soyez juges entre moi et ma vigne!</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juzgad entre mí y mi viña.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Judge, please, between Me and My vineyard.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1:23, what have the princes of the city that was once faithful become? (2 points)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1:23, ¿en qué se han convertido los gobernantes de la ciudad que una vez fue fiel? (2 puntos)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1:23, que sont devenus les princes de la ville qui étaient autrefois fidèles ? (2 points)</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סוֹרְרִ֗ים וְחַבְרֵי֙ גַּנָּבִ֔ים</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rebelles et complices des voleurs,</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son rebeldes y cómplices de ladrones.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are rebellious, And companions of thieves;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5:11, what words describe the future of those who rise early to get intoxicating drink all day?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5:11, ¿qué palabras describen el futuro de aquellos que se levantan temprano para beber bebidas embriagantes todo el día?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5:11, quels mots décrivent l’avenir de ceux qui se lèvent tôt pour boire des boissons enivrantes toute la journée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2:21, when the Lord arises to shake the earth mightily, what two things will people want to get away from?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2:21, cuando Jehová se levante para castigar la tierra, ¿de qué dos cosas querrá alejarse la gente?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2:21, lorsque le Seigneur se lèvera pour secouer la terre avec puissance, de quelles deux choses les gens voudront-ils s’éloigner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מִפְּנֵ֞י פַּ֤חַד יְהוָה֙ וּמֵהֲדַ֣ר גְּאוֹנ֔וֹ</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éviter la terreur de l'Éternel et l'éclat de sa majesté,</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causa de la presencia formidable de Jehová y del resplandor de su majestad,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From the terror of the Lord And the glory of His majesty,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1:13, what specific thing did God ask the rebellious people to bring no more of? (2 points)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1:13, ¿qué cosa específica le pidió Dios al pueblo rebelde que no trajera más? (2 puntos)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1:13, quelle chose spécifique Dieu a-t-il demandé au peuple rebelle de ne plus apporter ? (2 points)</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תוֹסִ֗יפוּ הָבִיא֙ מִנְחַת־שָׁ֔וְא</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Cessez d'apporter de vaines offrandes:</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me traigáis más vana ofrenda;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Bring no more futile sacrifices;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5:28, what words describe the arrows of the nations?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5:28, ¿qué palabras describen las flechas de las naciones?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5:28, quels mots décrivent les flèches des nations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חִצָּיו֙ שְׁנוּנִ֔ים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flèches sont aiguës,</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saetas estarán afiladas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Whose arrows are sharp,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3:16, who accuses the daughters of Zion because they are haughty?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3:16, ¿quién acusa a las hijas de Sión porque se ensoberbecen?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3:16, qui accuse les filles de Sion parce qu’elles sont hautaines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וַיֹּ֣אמֶר יְהוָ֗ה</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dit:</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Asimismo dice Jehová: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Moreover the Lord says: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two things will happen to the mountain of the Lord's house in the latter days?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dos cosas le sucederán al monte de la casa de Jehová en el final de los tiempos?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quelles sont les deux choses qui arriveront à la montagne de la maison de l’Éternel dans les derniers jours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בְּרֹ֣אשׁ הֶהָרִ֔ים וְנִשָּׂ֖א מִגְּבָע֑וֹת</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Sera fondée sur le sommet des montagnes, Qu'elle s'élèvera par-dessus les collines,</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cabeza de los montes; será exaltado sobre los collados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be established on the top of the mountains, And shall be exalted above the hills;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During the life of which four kings of Judah did Isaiah see visions concerning Judah and Jerusalem?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¿Durante la vida de qué cuatro reyes de Judá vio Isaías visiones acerca de Judá y Jerusalén?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Au cours de la vie de quels quatre rois de Juda Ésaïe a-t-il eu des visions concernant Juda et Jérusalem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בִּימֵ֨י עֻזִּיָּ֧הוּ יוֹתָ֛ם אָחָ֥ז יְחִזְקִיָּ֖הוּ</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temps d'Ozias, de Jotham, d'Achaz, d'Ézéchias,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días de Uzías, Jotam, Acaz y Ezequías,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days of Uzziah, Jotham, Ahaz, and Hezekiah,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 from whom will the Lord take away the whole supply of bread and the whole supply of water?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 ¿a quién le quitará el Señor al sustentador y al fuerte, toda provisión de pan y toda provisión de agua?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 à qui le Seigneur enlèvera-t-il toute la provision de pain et toute la provision d’eau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מֵסִ֤יר מִירוּשָׁלִַ֙ם֙ וּמִ֣יהוּדָ֔ה</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Va ôter de Jérusalem et de Juda</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quita de Jerusalén y de Judá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Takes away from Jerusalem and from Judah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every dwelling place of Mount Zion?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resplandor de fuego llameante durante la noche, además de sobre toda morada del monte Sión?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 tout ce qui est au-dessus des habitations de la montagne de Sion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וְעַל־מִקְרָאֶ֗הָ</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sur ses lieux d'assemblées,</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sobre los lugares de sus asambleas,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above her assemblies,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2:6, God forsook his people because they were filled with what?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2:6, Dios dejó a su pueblo porque estaba lleno de ¿qué costumbres, además de agoreros?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2:6, Dieu a abandonné son peuple parce qu’il était rempli de quoi ?</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מָלְאוּ֙ מִקֶּ֔דֶם</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Parce qu'ils sont pleins de l'Orient,</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están llenos de costumbres traídas del oriente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they are filled with eastern ways;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 a song is sung about my Beloved and something he owns.  What is this something that the song is about?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 se canta una canción sobre mi Amado y algo que le pertenece. ¿De qué se trata esta canción?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 un cantique est chanté à propos de mon Bien-aimé et de quelque chose qui lui appartient. De quoi parle ce cantique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לְכַרְמ֑וֹ</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sa vigne.</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 su viña.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regarding His vineyard: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3:18, how much time will pass after Lord will strike the haughty daughters before He will take away the finery?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3:18, ¿cuánto tiempo pasará después de que el Señor hiera a las hijas altivas antes de quitarles sus galas?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3:18, combien de temps s’écoulera-t-il après que le Seigneur aura frappé les filles hautaines avant qu’Il ne leur retire leurs parures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4:5, where will a cloud and smoke by day and the shining of a flaming fire by night be in addition to above the assemblies of Mount Zion?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4:5, ¿dónde habrá nube y humo durante el día y el resplandor de un fuego llameante durante la noche, además de sobre las asambleas del monte Sión?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4:5, où y aura-t-il un nuage et de la fumée pendant le jour et l’éclat d’un feu flamboyant pendant la nuit en plus des assemblées du mont Sion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וּבָרָ֣א יְהוָ֡ה עַל֩ כָּל־מְכ֨וֹן הַר־צִיּ֜וֹן</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établira, sur toute l'étendue de la montagne de Sion</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creará Jehová sobre toda la morada del monte Sión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Lord will create above every dwelling place of Mount Zion,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5:6, what will the vineyard's owner cause to happen to his vineyard by not pruning it, digging it, and by commanding the clouds to not rain on it?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5:6, ¿qué provocará el dueño de la viña en su viña al no podarla, cavarla y ordenar a las nubes que no lluevan sobre ella?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5:6, que fera le propriétaire de la vigne en ne la taillant pas, en ne la creusant pas et en ordonnant aux nuages de ne pas pleuvoir dessus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וַאֲשִׁיתֵ֣הוּ בָתָ֗ה</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 réduirai en ruine;</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Haré que quede desierta;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lay it waste;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4:2, in comparison to the time when seven women ask one man to take away their reproach will the Branch of the Lord is beautiful and glorious?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4:2, en comparación al momento en que siete mujeres pidieron a un hombre que les quitara el oprobio, ¿será hermoso y glorioso el renuevo de Jehová ?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4:2, en comparaison de l’époque où sept femmes demandèrent à un homme d’ôter leur opprobre, la Branche du Seigneur sera-t-elle belle et glorieuse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temps-là,</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aquel tiempo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2:3, what will go out from Jerusalem?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2:3, ¿qué saldrá de Jerusalén?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2:3, qu’est-ce qui sortira de Jérusalem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וּדְבַר־יְהוָ֖ה מִירוּשָׁלִָֽם׃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Jérusalem la parole de l'Éternel.</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 Jerusalén la palabra de Jehová.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word of the Lord from Jerusalem.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 who was a son of Amoz and how did he receive the word of the Lord?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 ¿Quién era hijo de Amoz y cómo recibió la palabra del Señor?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 qui était le fils d’Amots et comment a-t-il reçu la parole du Seigneur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חֲזוֹן֙ יְשַֽׁעְיָ֣הוּ</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Prophétie d'Ésaïe,</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Visión de Isaías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vision of Isaiah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בַּיּ֨וֹם הַה֜וּא יָסִ֣יר אֲדֹנָ֗י אֵ֣ת</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 ce jour, le Seigneur ôtera</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Aquel día quitará el Señor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that day the Lord will take away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 What 3 things did God say his people had done?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 ¿Qué tres cosas dijo Dios que su pueblo había hecho?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 quelles sont les trois choses que Dieu a dites à son peuple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מַשְׁחִיתִ֑ים עָזְב֣וּ אֶת־יְהוָ֗ה נִֽאֲצ֛וּ אֶת־קְד֥וֹשׁ יִשְׂרָאֵ֖ל נָזֹ֥רוּ אָחֽוֹר׃</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ont abandonné l'Éternel, ils ont méprisé le Saint d'Israël. Ils se sont retirés en arrière...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¡Dejaron a Jehová, provocaron a ira al Santo de Israel, se volvieron atrás!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have forsaken the Lord, They have provoked to anger The Holy One of Israel, They have turned away backward.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sandal straps of the people who come against the Lord's people who have turned away from Him?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las correas de las sandalias del pueblo que viene contra el pueblo del Señor que se ha apartado de Él?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aux courroies des sandales des gens qui s’opposent au peuple du Seigneur qui s’est détourné de Lui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נִתַּ֖ק שְׂר֥וֹךְ נְעָלָֽיו׃</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Ni la courroie de ses souliers rompue.</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le romperá la correa de sus sandalias.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the strap of their sandals be broken;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5:10, how much will planting 1 homer of seed produce when the Lord makes waste his vineyard? (Ezek 45:10 says 1 ephah = 10 homers. In contrast, in Mat 13:8 Jesus said 1 seed could produce 30 to 100 times as much as was planted.)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5:10, ¿cuánto producirá sembrar un homer de semilla cuando el Señor desperdicie su viña? (Ezequiel 45:10 dice que un efa equivale a 10 homers. En contraste, en Mateo 13:8 Jesús dijo que una semilla podía producir de 30 a 100 veces más de lo sembrado).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5:10, combien produira la plantation d'un homer de semence lorsque le Seigneur dévastera sa vigne ? (Ézéchiel 45:10 dit 1 épha = 10 homers. En revanche, dans Matthieu 13:8, Jésus dit qu'une semence pourrait produire 30 à 100 fois plus que ce qui a été planté.)</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יַעֲשֶׂ֥ה אֵיפָֽה׃ פ</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produira qu'un épha.</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producirá un efa.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shall yield one ephah."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2:14, which of the hills will be brought low in the day of the Lord?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2:14, ¿cuáles de los collados será abatidos en el día de Jehová?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2:14, laquelle des collines sera abaissée au jour du Seigneur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הַנִּשָּׂאֽוֹת׃</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élevées;</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elevados;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are lifted up;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 What will be established on the top of the mountains in the latter days?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 ¿qué será confirmado como cabeza de los montes en el final de los tiempos?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 Qu’est-ce qui sera établi sur le sommet des montagnes dans la suite des temps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נָכ֨וֹן יִֽהְיֶ֜ה הַ֤ר בֵּית־יְהוָה֙</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la montagne de la maison de l'Éternel</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monte de la casa de Jehová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mountain of the Lord’s house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5:4, the vineyard's owner asked what more could have been done to his vineyard compared to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5:4, el dueño de la viña preguntó: ¿Qué más se podría haber hecho a su viña en comparación con qué?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5:4, le propriétaire du vignoble a demandé ce qui aurait pu être fait de plus à son vignoble par rapport à quoi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4:6, to protect from storm and rain, what will exist in addition to a place of refuge?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4:6, para protegerse de la tempestad y el aguacero, ¿qué existirá además de un refugio?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4:6, pour se protéger de la tempête et de la pluie, qu’est-ce qui existera en plus d’un lieu de refuge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וּלְמִסְתּ֔וֹר</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d'asile</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escondedero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for a shelter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how will they feel about the gardens which they have chosen?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¿cómo se sentirán acerca de los huertos que ecogieron?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que penseront-ils des jardins qu’ils ont choisis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וְתַ֨חְפְּר֔וּ מֵהַגַּנּ֖וֹת</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vous rougirez à cause des jardins</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os sonrojarán los huertos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you shall be embarrassed because of the gardens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1:7,  what is the condition of the land of God's people as overthrown by strangers?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1:7, ¿cuál es la condición de la tierra del pueblo de Dios después de ser conquistada por extraños?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1:7, quelle est la condition du pays du peuple de Dieu lorsqu’il est renversé par des étrangers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וּשְׁמָמָ֖ה</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Ils ravagent et détruisent,</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asolada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 is desolate,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2:5, who is invited to walk in the light of the Lord?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2:5, ¿quién está invitado a caminar a la luz de Jehová?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2:5, qui est invité à marcher dans la lumière du Seigneur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בֵּ֖ית יַעֲקֹ֑ב</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Maison de Jacob,</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Venid, casa de Jacob,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house of Jacob,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1:29, they will be embarressed because of which gardens?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1:29, ¿de qué huertos se sonrojarán?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1:29, à cause de quels jardins seront-ils embarrassés ?</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אֲשֶׁ֥ר בְּחַרְתֶּֽם׃</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vous faites vos délices;</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escogisteis.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you have chosen.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עָשִׂ֖יתִי בּ֑וֹ</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je n'aie pas fait pour elle?</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yo no haya hecho en ella?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I have not done in it?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2:20, When the Lord arises to shake the earth mightily, what will people do with their silver and gold idols?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2:20, ¿qué hará la gente con sus ídolos de plata cuando Jehová se levante para castigar la tierra?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2:20, lorsque le Seigneur se lèvera pour secouer la terre avec force, que feront les gens de leurs idoles d’argent et d’or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יַשְׁלִ֣יךְ הָאָדָ֔ם אֵ֚ת אֱלִילֵ֣י כַסְפּ֔וֹ</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hommes jetteront Leurs idoles d'argent</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arrojará el hombre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 man will cast away his idols of silver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1:9, God's people would have become like Sodom and Gomorrah if the Lord of hosts had not done what?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1:9, el pueblo de Dios habría llegado a ser como Sodoma y Gomorra si el Señor de los ejércitos no hubiera hecho ¿qué?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1:9, le peuple de Dieu serait devenu comme Sodome et Gomorrhe si le Seigneur des armées n’avait pas fait quoi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הוֹתִ֥יר לָ֛נוּ שָׂרִ֖יד כִּמְעָ֑ט</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nous eût conservé un faible reste,</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nos hubiera dejado un resto pequeño,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Had left to us a very small remnant,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3:15, what accusation from the Lord is similar to saying, what do you mean by grinding the faces of the poor?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3:15, ¿qué acusación del Señor es similar a decir: ¿Qué significa moler las caras de los pobres?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3:15, quelle accusation du Seigneur est semblable à celle de dire : « Que veux-tu dire par écraser le visage des pauvres ?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׳מַלָּכֶם׳ ״מַה־לָּכֶם֙״ תְּדַכְּא֣וּ עַמִּ֔י</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quel droit foulez-vous mon peuple,</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¿Qué pensáis vosotros que trituráis a mi pueblo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What do you mean by crushing My people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1:10, who is told to hear the word of the Lord?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1:10, ¿a quién se le dice que escuche la palabra de Jehová?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1:10, à qui est-il demandé d’écouter la parole du Seigneur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קְצִינֵ֣י סְדֹ֑ם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chefs de Sodome!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¡Príncipes de Sodoma,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rulers of Sodom;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5:27, what will not happen to the belt of the people who come against the Lord's people who have turned away from Him?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5:27, ¿qué no sucederá con el cinturón del pueblo que viene contra el pueblo del Señor que se ha apartado de Él?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5:27, que n’arrivera-t-il pas à la ceinture du peuple qui s’oppose au peuple du Seigneur qui s’est détourné de Lui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2025-10-28T23:40:28Z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