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has determined that Judah would be a terror to Egypt in the future?  Be specific.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¿quién preparó el plan que hace que la tierra de Judá sea un espanto para Egipto? Sea específico.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19:17, qui a décidé que Juda serait un jour une terreur pour l'Égypte ? Soyez précis.</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כִּי־כֹ֛ה אָמַ֥ר אֲדֹנָ֖י אֵלָ֑י בְּע֤וֹד שָׁנָה֙ כִּשְׁנֵ֣י שָׂכִ֔יר</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le Seigneur: Encore une année, comme les années d'un mercenaire,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así me ha dicho Jehová: «De aquí a un año, semejante a los años de un jornalero,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the Lord has said to me: "Within a year, according to the year of a hired man,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Who will know  ?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¿quién la conocerá?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Qui le saura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הָעָ֣ם כֻּלּ֔וֹ</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le peuple en aura connaissance,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conocerá todo el pueblo,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people will know—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how much of the tables are clean?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¿cuánto de la mesa está limpia?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28:8, quelle partie de la table n'est pas pleine de vomissements et d'ordures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n'y a plus de place. -</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no quedar lugar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place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26:7, what is the way of the just?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26:7, ¿cuál es el camino de los justos?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26:7, quelle est la voie du juste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אֹ֥רַח לַצַּדִּ֖יק מֵֽישָׁרִ֑ים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chemin du juste est la droiture;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camino del justo es rectitud;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way of the just is uprightness;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in addition to the outcasts in the land of Egypt, what group of people will worship the Lord in the holy mount at Jerusalem?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además de los que habían sido desterrados a Egipto, ¿qué grupo de personas adorará Jehová en el monte santo en Jerusalén?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en plus des exilés du pays d’Égypte, quel groupe de personnes adorera le Seigneur sur la montagne sainte de Jérusalem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וּבָ֗אוּ הָאֹֽבְדִים֙ בְּאֶ֣רֶץ אַשּׁ֔וּר</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alors reviendront ceux qui étaient exilés au pays d'Assyrie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vendrán los que habían sido esparcidos en la tierra de Asiria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come, who are about to perish in the land of Assyria,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what are forsaken?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¿las ciudades de qué están abandonadas?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de quoi sont abandonnées les villes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עֲצַת֙ יְהוָ֣ה צְבָא֔וֹת</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l'Éternel des armées.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causa del plan que Jehová de los ejércitos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counsel of the Lord of hosts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what 3 things happen because the waters of Nimrim are desolate?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¿qué tres cosas suceden porque las aguas de Nimrim serán consumidas?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quelles sont les trois choses qui se produisent parce que les eaux de Nimrim sont désolées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כִּֽי־יָבֵ֤שׁ חָצִיר֙ כָּ֣לָה דֶ֔שֶׁא יֶ֖רֶק לֹ֥א הָיָֽה׃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L'herbe est desséchée, le gazon est détruit, La verdure a disparu.</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secará la hierba, se marchitarán los retoños y todo verdor perecerá.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green grass has withered away; The grass fails, there is nothing green.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with what title will rise up against the "children" of "Babylon"?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y con qué título se levantará contra los “hijos” de “Babilonia”?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qui, avec quel titre, se lèvera contre les « enfants » de « Babylone »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what has the Lord of hosts purposed to do with all the honorable of the earth?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¿qué ha decretado Jehová de los ejércitos con todos los nobles de la tierra?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23:9, qu’est-ce que l’Éternel des armées a décidé de faire à tous les honorables de la terre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לְהָקֵ֖ל</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humilier</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humillar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bring into contempt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what has fallen over the summer fruits and harvest?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¿qué ha caerá sobre las cosechas y sobre la vendimia?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qu’est-ce qui est tombé sur les fruits d’été et la récolte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עַל־קֵיצֵ֛ךְ</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venu fondre un cri de guerre.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el grito de guerra.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battle cries have fallen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Which king has died when Isaiah had his vision?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¿Qué rey murió cuando Isaías tuvo su visión?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quel roi est mort quand Ésaïe a eu sa vision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33:21, what kind of landscape will the Lord be for us?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33:21 ¿Qué tipo de paisaje será Jerusalén para nosotros?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33:21, quel genre de paysage le Seigneur sera-t-il pour nous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עֻזִּיָּ֔הוּ</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 du roi Ozias,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Uzías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year that King Uzziah died,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where have they taken up lodging?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se han alojado?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10:29, où ont-ils élu domicile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 מָל֣וֹן לָ֑נוּ</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couchent à Guéba;</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alojaron en Geba,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taken up lodging at Geba.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2:16, what two types of boats will be brought low in the day of the Lord?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2:16, ¿cuáles son los dos tipos de barcos que serán abatidos en el día de Jehová?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2:16, quels sont les deux types de bateaux qui seront abaissés au jour du Seigneur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כָּל־אֳנִיּ֣וֹת תַּרְשִׁ֑ישׁ וְעַ֖ל כָּל־שְׂכִיּ֥וֹת הַחֶמְדָּֽה׃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tous les navires de Tarsis, Et contre tout ce qui plaît à la vue.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todas las naves de Tarsis y sobre todos los barcos lujosos.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all the ships of Tarshish, And upon all the beautiful sloops.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in the day that the Lord brings down everything that is proud and lofty, who will be exalted?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el día que Jehová derribe todo lo que es orgulloso y altivo, ¿quién será exaltado?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2:17, le jour où le Seigneur renversera tout ce qui est orgueilleux et hautain, qui sera élevé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וְנִשְׂגַּ֧ב יְהוָ֛ה לְבַדּ֖וֹ בַּיּ֥וֹם הַהֽוּא׃</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seul sera élevé ce jour-là.</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Sólo Jehová será exaltado en aquel día.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alone will be exalted in that day,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After looking upward, where will they look to ?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Después de levantar el rostro con altivez, ¿hacia dónde mirarán?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Après avoir regardé vers le haut, où regarderont-ils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וְאֶל־אֶ֖רֶץ יַבִּ֑יט</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il regardera vers la terre,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mirarán a la tierra,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they will look to the earth,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 what should be done so that the righteous nation may enter?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 ¿qué se debe hacer para que entre la gente justa?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 que faut-il faire pour que la nation juste puisse entrer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מְקוֹם־נְהָרִ֥ים יְאֹרִ֖ים רַחֲבֵ֣י יָדָ֑יִם</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nous tient lieu de fleuves, de vastes rivières,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un lugar de ríos y canales muy anchos,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place of broad rivers and streams,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פִּתְח֖וּ שְׁעָרִ֑ים</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Ouvrez les portes,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Abrid las puertas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Open the gates,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Jerusalem is what type of home?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¿qué tipo de morada es Jerusalén?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33:20, quel type de maison est Jérusalem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נָוֶ֣ה שַׁאֲנָ֗ן</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séjour tranquille,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morada de quietud,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quiet home,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what words means nearly the same as, "In the day you will make your plant to grow"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¿qué palabras significan casi lo mismo que "El día que las plantes, las harás crecer"?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quels mots signifient presque la même chose que : « Le jour où tu feras pousser ta plante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וּבַבֹּ֖קֶר זַרְעֵ֣ךְ תַּפְרִ֑יחִי</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bientôt tu les fis venir en fleurs.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harás que su simiente brote de mañana;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morning you will make your seed to flourish;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23:12, what will the oppressed virgin daughter of Sidon do no more?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23:12, ¿qué no hará más la virgen oprimida hija de Sidón?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23:12, que ne fera plus la fille vierge opprimée de Sidon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לֹֽא־תוֹסִ֥יפִי ע֖וֹד לַעְל֑וֹז</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dit: Tu ne te livreras plus à la joie,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dijo: «No te alegrarás más,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said, "You will rejoice no more,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In the song about the vineyard and its owner, what is the vineyard of the Lord of hosts?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En el cántico sobre la viña y su dueño, ¿qué es la viña del Señor de los ejércitos?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dans le chant sur la vigne et son propriétaire, quelle est la vigne du Seigneur des armées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בֵּ֣ית יִשְׂרָאֵ֔ל</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maison d'Israël,</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casa de Israel,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the house of Israel,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when the breath of the Lord is like an overflowing stream to sift the nations, you will have gladness of heart as in what situation?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¿en qué situación tendréis alegría de corazón, cuando el aliento de Jehová sea cual torrente que inunda para zarandear a las naciones?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lorsque le souffle du Seigneur sera comme un torrent débordant pour tamiser les nations, vous aurez le cœur joyeux comme dans quelle situation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Along what have they gone ?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han pasado? Sea específico.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10:29, Que sont-ils allés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כַּֽהוֹלֵךְ֙ בֶּֽחָלִ֔יל</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celui qui marche au son de la flûte,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del que al son de flauta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when one goes with a flute,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 will look to whom in that day?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mirará el hombre en aquel día?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vers qui l’homme se tournera-t-il en ce jour-là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יִשְׁעֶ֥ה הָאָדָ֖ם עַל־עֹשֵׂ֑הוּ</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l'homme regardera vers son créateur,</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mirará el hombre a su Hacedor;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 man will look to his Maker,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Judah not do?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no hará Judá?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 ne fera pas Juda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וִֽיהוּדָ֖ה לֹֽא־ יָצֹ֥ר אֶת־ אֶפְרָֽיִם׃</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Juda ne sera plus hostile à Éphraïm.</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Judá afligirá a Efraín,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Judah shall not harass Ephraim.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With what did the inhabitants of the land of Tema meet the people who fled?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¿Con qué socorren los moradores de tierra de Tema al pueblo que huye?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21:14, Avec quoi les habitants du pays de Théma ont-ils accueilli le peuple qui s'était enfui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בְּלַחְמ֖וֹ</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Portent du pain</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socorred con pan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their bread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for what two animal groups will the cut branches and the cut sprigs be left? (2 points)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¿para qué dos grupos de animales quedarán las ramas y los retoños cortados? (2 puntos)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à quels deux groupes d'animaux seront destinés les branches et les rameaux coupés ? (2 points)</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לְעֵ֣יט הָרִ֔ים וּֽלְבֶהֱמַ֖ת הָאָ֑רֶץ</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oiseaux de proie des montagnes Et aux bêtes de la terre;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las aves de los montes y para las bestias de la tierra;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mountain birds of prey And for the beasts of the earth;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29:21, what do the terrible ones do by a word?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29:21, ¿qué hacen los violentos en palabra?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29:21, que font les terribles par une parole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מַעְבָּרָ֔ה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passent le défilé,</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Pasaron el vado,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gone along the ridge,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מַחֲטִיאֵ֤י אָדָם֙ בְּדָבָ֔ר</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condamnaient les autres en justice,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hacen pecar al hombre en palabra,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make a man an offender by a word,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22:16, Shebna is asked "What have you here?" and "whom have you here?" because he did what?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22:16, a Sebna se le pregunta: "¿Qué tienes tú aquí?" y "¿A quién tienes aquí?" porque ¿qué hizo?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22:16, on demande à Shebna : « Qu'as-tu ici ? » et « Qui as-tu ici ? » parce qu'il a fait quoi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כִּֽי־חָצַ֧בְתָּ לְּךָ֛ פֹּ֖ה קָ֑בֶר</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tu creuses ici un sépulcre?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labraste aquí un sepulcro para ti,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have hewn a sepulcher here,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21:17, Who prounounced this judgement against the people of Kedar?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21:17, ¿Quién pronunció este juicio contra los hijos de Cedar?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21:17, Qui a prononcé ce jugement contre le peuple de Kédar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אֱלֹהֵֽי־יִשְׂרָאֵ֖ל דִּבֵּֽר׃ ס</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le Dieu d'Israël, l'a déclaré.</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Dios de Israel, lo ha dicho.»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God of Israel has spoken it."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world?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le hizo Lucero al mundo?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au monde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תֵּבֵ֛ל כַּמִּדְבָּ֖ר</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réduisait le monde en désert,</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puso el mundo como un desierto,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world as a wilderness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is the daughter of Gallim asked to do ?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se le pide a la hija de Galim que haga?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que demande-t-on à la fille de Galim de faire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צַהֲלִ֥י קוֹלֵ֖ךְ</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Fais éclater ta voix,</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¡Grita en alta voz,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your voice,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28:22, how broad will the distruction be that Isaiah heared about from the Lord God of hosts?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28:22, ¿qué tan grande será la destrucción que Isaías oyó de parte de Jehová de los ejércitos?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28:22, quelle sera l’ampleur de la destruction dont Ésaïe a entendu parler de la part du Seigneur, le Dieu des armées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33:3, when the Lord lifts Himself up, what will cause the people to flee?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33:3, cuando Jehová se levante, ¿qué hará que el pueblo huya?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33:3, lorsque le Seigneur s’élèvera, qu’est-ce qui fera fuir le peuple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עַל־כָּל־הָאָֽרֶץ׃</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destruction de tout le pays est résolue;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destrucción ya determinada sobre todo el país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destruction determined even upon the whole earth.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25:6, where will the Lord of hosts make a feast of choice pieces?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25:6, ¿dónde preparará Jehová de los ejércitos un banquete de manjares suculentos?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25:6, où le Seigneur des armées fera-t-il un festin de morceaux de choix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 הַזֶּ֔ה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cette montagne,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este monte a todos los pueblos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this mountain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28:19, what two statements explain that the disasters will take the corrupt leaders on nearly a daily basis?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28:19, ¿cuáles son las dos afirmaciones que explican que los desastres afectarán a los líderes corruptos casi a diario?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28:19, quelles sont les deux déclarations qui expliquent que les désastres frapperont les dirigeants corrompus presque quotidiennement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כִּֽי־בַבֹּ֧קֶר בַּבֹּ֛קֶר יַעֲבֹ֖ר בַּיּ֣וֹם וּבַלָּ֑יְלָה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passera tous les matins, le jour et la nuit,</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mañana en mañana pasará, de día y de noche;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morning by morning it will pass over, And by day and by night;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city was fallen?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ciudad cayó?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quelle ville est tombée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בָּבֶ֔ל</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Babylone,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Babilonia,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answered and said, "Babylon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 Edom and Moab?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con Edom y Moab?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à Édom et Moab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אֱד֤וֹם וּמוֹאָב֙ מִשְׁל֣וֹח יָדָ֔ם</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Édom et Moab seront la proie de leurs mains,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Edom y Moab los servirán,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lay their hand on Edom and Moab;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25:10, what will happen on this mountain?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25:10, ¿qué pasará sobre este monte?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25:10, que se passera-t-il sur cette montagne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מִקּ֣וֹל הָמ֔וֹן נָדְד֖וּ עַמִּ֑ים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ta voix retentit, Les peuples fuient;</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huyeron a la voz del estruendo;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noise of the tumult the people shall flee;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כִּֽי־תָנ֥וּחַ יַד־יְהוָ֖ה</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main de l'Éternel repose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mano de Jehová se posará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hand of the Lord will rest,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5:27, what will not happen to the belt of the people who come against the Lord's people who have turned away from Him?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5:27, ¿qué no sucederá con el cinturón del pueblo que viene contra el pueblo del Señor que se ha apartado de Él?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5:27, que n’arrivera-t-il pas à la ceinture du peuple qui s’oppose au peuple du Seigneur qui s’est détourné de Lui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נִפְתַּח֙ אֵז֣וֹר חֲלָצָ֔יו</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Aucun n'a la ceinture de ses reins détachée,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ninguno se le desatará el cinturón de su cintura,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the belt on their loins be loosed,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When will five cities in the land of Egypt speak the language of Canaan?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¿Cuándo cinco ciudades de la tierra de Egipto hablarán la lengua de Canaán?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Quand cinq villes du pays d’Égypte parleront-elles la langue de Canaan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 il</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The Lord will strike what country?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¿qué país herirá Jehová?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quel pays le Seigneur frappera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וְנָגַ֧ף יְהוָ֛ה אֶת־מִצְרַ֖יִם</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frappera les Égyptiens,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herirá Jehová a Egipto: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strike Egypt,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A question is asked to those who take what is right from the poor of God’s people.  This question makes them realize they have no one to help them when desolation comes. What is this question?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se les hace una pregunta a quienes despojan a los pobres del pueblo de Dios. Esta pregunta les hace comprender que no tienen a nadie que los ayude cuando llega la desolación. ¿Cuál es esta pregunta?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une question est posée à ceux qui privent les pauvres du peuple de Dieu de ce qui leur est dû. Cette question leur fait comprendre qu'ils n'ont personne pour les aider lorsque la désolation survient. Quelle est cette question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עַל־מִי֙ תָּנ֣וּסוּ לְעֶזְרָ֔ה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qui fuirez-vous, pour avoir du secours,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quién os acogeréis para que os ayude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whom will you flee for help?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fields of Heshbon?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los campos de Hesbón?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des campagnes de Hesbon?</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did one of the seraphim who cried to another say?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dijo uno de los serafines que clamaba a otro?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qu’a dit l’un des séraphins qui criait à un autre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vigne de Sibma,</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vides de Sibma.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vine of Sibmah;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will be as a spark?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será como una chispa?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qu’est-ce qui sera comme une étincelle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וּפֹעֲל֖וֹ לְנִיצ֑וֹץ</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oeuvre comme une étincelle;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que hizo, como una chispa;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work of it as a spark;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21:12, What did the watchman say was coming, after he was asked "Watchman, what of the night? Watchman, what of the night?"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21:12, ¿Qué dijo el centinela que venía, después de que le preguntaron: «Guarda, ¿qué de la noche? Guarda, ¿qué de la noche?»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21:12, Qu'a dit la sentinelle à propos de l'arrivée, après qu'on lui ait demandé : « Sentinelle, qu'en est-il de la nuit ? Sentinelle, qu'en est-il de la nuit ?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בֹ֖קֶר וְגַם־לָ֑יְלָה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matin vient, et la nuit aussi.</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mañana viene y después la noche: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morning comes, and also the night.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קָד֛וֹשׁ קָד֖וֹשׁ יְהוָ֣ה צְבָא֑וֹת</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Saint, saint, saint est l'Éternel des armées!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«¡Santo, santo, santo, Jehová de los ejércitos!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"Holy, holy, holy is the Lord of hosts;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32:11, what are the women who are at ease, the complacent ones, told to do before they are told to gird sackcloth on their waists? Provide both ways of saying nearly the same thing.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32:11, ¿qué se les dice a las indolentes y las confiadas, que hagan antes de que se les ordene ceñirse las caderas con vestiduras ásperas? Proporcione ambas maneras de decir prácticamente lo mismo.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32:11, que dit-on aux femmes tranquilles, celles qui se contentent de leur bien-être, avant qu'on leur ordonne de se ceindre la taille d'un sac ? Donnez les deux manières de dire presque la même chose.</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פְּשֹׁ֣טָֽה וְעֹ֔רָה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Déshabillez-vous, mettez-vous à nu</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¡Despojaos, desnudaos,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Strip yourselves, make yourselves bare,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28:26, what clause means about the same as saying He instructs him in right judgment?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28:26, ¿qué cláusula significa aproximadamente lo mismo que decir: "le enseña lo recto"?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28:26, quelle clause signifie à peu près la même chose que l’affirmation selon laquelle Dieu a enseigné la marche à suivre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אֱלֹהָ֥יו יוֹרֶֽנּוּ׃</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lui a donné ses instructions.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su Dios lo instruye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God teaches him.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who is told not to rejoice?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¿a quién se le dice que no se alegre?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à qui est-il dit de ne pas se réjouir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אַֽל־תִּשְׂמְחִ֤י פְלֶ֙שֶׁת֙ כֻּלֵּ֔ךְ</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te réjouis pas, pays des Philistins,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 alegres tú, toda Filistea,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rejoice, all you of Philistia,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from what two descriptions of location will the Lord and His weapons of indignation come?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¿de qué dos descripciones de ubicación vienen Jehová y los instrumentos de su ira?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de quelles deux descriptions de lieux viendront L'Éternel et ses armes d’indignation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בָּאִ֛ים מֵאֶ֥רֶץ מֶרְחָ֖ק מִקְצֵ֣ה הַשָּׁמָ֑יִם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viennent d'un pays lointain, De l'extrémité des cieux:</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Vienen de lejana tierra, del extremo de los cielos,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come from a far country, From the end of heaven—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3:8, what will happen to two specific places because their tongue and their doings are against the Lord?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3:8, ¿qué pasará con dos lugares específicos porque su lengua y sus obras son contra Jehová?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3:8, qu’arrivera-t-il à deux endroits spécifiques parce que leur langue et leurs actions sont contre le Seigneur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כָשְׁלָה֙ יְר֣וּשָׁלִַ֔ם וִיהוּדָ֖ה נָפָ֑ל</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Jérusalem chancelle, Et Juda s'écroule,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arruinada está Jerusalén y Judá ha caído;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Jerusalem stumbled, And Judah is fallen,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25:2, when Isaiah praised the Lord for the wonderful things He had done, what two descriptions of a place did he say had been made a ruin?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25:2, cuando Isaías alabó a Jehová por las cosas maravillosas que había hecho, ¿cuáles dos descripciones de un lugar dijo que había sido convertido en ruinas?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25:2, quand Ésaïe a loué le Seigneur pour les choses merveilleuses qu’il avait faites, quelles sont les deux descriptions d’un lieu qui, selon lui, a été transformé en ruine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שַׂ֤מְתָּ מֵעִיר֙ לַגָּ֔ל קִרְיָ֥ה בְצוּרָ֖ה לְמַפֵּלָ֑ה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réduit la ville en un monceau de pierres,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convertiste la ciudad en escombros, la ciudad fortificada, en ruina,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made a city a ruin, A fortified city a ruin,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what will He show with the indignation of His anger and the flame of a devouring fire?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¿qué hará con furor en su rostro y llama de fuego consumidor, con torbellino, tempestad y piedras de granizo?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Seigneur fera entendre sa voix glorieuse, que montrera-t-il avec l’indignation de sa colère et la flamme d’un feu dévorant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וְנַ֤חַת זְרוֹעוֹ֙ יַרְאֶ֔ה</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montrera son bras prêt à frapper,</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 ver cómo descarga su brazo,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show the descent of His arm,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32:8, a generous man shall do what by his generosity?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32:8, ¿qué hará un hombre generoso con su generosidad?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32:8, que fera un homme généreux par sa générosité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יָקֽוּם׃ פ</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persévère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enaltecido.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stand.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what did he do at Michmash ?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¿qué hizo en Micmas?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qu'a-t-il fait à Michmash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יַפְקִ֥יד כֵּלָֽיו׃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ses bagages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contará su ejército.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attended to his equipment.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29:7, what are the 3 descriptions of what the enemies of Ariel do against her?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29:7, ¿cuáles son las 3 descripciones de lo que los enemigos de Ariel hacen contra ella?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29:7, quelles sont les 3 descriptions de ce que font les ennemis d’Ariel contre elle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כָּל־הַגּוֹיִ֔ם הַצֹּבְאִ֖ים עַל־אֲרִיאֵ֑ל וְכָל־צֹבֶ֙יהָ֙ וּמְצֹ֣דָתָ֔הּ וְהַמְּצִיקִ֖ים לָֽהּ׃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Ainsi en sera-t-il de la multitude des nations qui combattront Ariel, De tous ceux qui l'attaqueront, elle et sa forteresse, Et qui la serreront de près.</a:t>
            </a:r>
            <a:endParaRPr b="0" lang="en-US" sz="30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multitud de todas las naciones que pelean contra Ariel, y todos los que pelean contra ella y su fortaleza, y los que la ponen en aprietos.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multitude of all the nations who fight against Ariel, Even all who fight against her and her fortress, And distress her,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destroyed, where will the forsaken places be many?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¿dónde se multiplicarán los lugares abandonados?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lorsque l'Éternel aura éloigné les hommes, où sera ce qui deviendra un immense désert?</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the Lord will purge the blood of Jerusalem by the spirit of what and by the spirit of burning?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el Señor purificará la sangre de Jerusalén ¿con el espíritu de qué y con el espíritu de devastación?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le Seigneur purgera le sang de Jérusalem par l’esprit de quoi et par l’esprit de feu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בְּר֥וּחַ מִשְׁפָּ֖ט</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souffle de la justice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espíritu de juicio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the spirit of judgment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the humble shall do what in the Lord.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¿qué harán los humildes en Jehová?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les humbles feront ce qui est dans le Seigneur.</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שִׂמְחָ֑ה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réjouiront de plus en plus en l'Éternel,</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volverán a alegrarse en Jehová,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shall increase their joy in the Lord,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28:11, what will God do with stammering lips and another tongue?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28:11, ¿qué hará Dios en lengua de tartamudos, en lenguaje extraño?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28:11, que fera Dieu avec des lèvres balbutiantes et une autre langue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יְדַבֵּ֖ר אֶל־הָעָ֥ם הַזֶּֽה׃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l'Éternel parlera à ce peuple.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hablará a este pueblo.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speak to this people,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when returning to the Lord, we should throw away idols of silver and idols of gold even if we have done what to obtain them?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al volver a Jehová, debemos desechar los ídolos de plata y los ídolos de oro, aun si hemos hecho algo para obtenerlos. ¿Qué podríamos haber hecho?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lorsque nous revenons au Seigneur, nous devons jeter les idoles d’argent et les idoles d’or même si nous avons fait quoi pour les obtenir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עָשׂ֥וּ לָכֶ֛ם יְדֵיכֶ֖ם חֵֽטְא׃</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vous vous êtes fabriquées de vos mains criminelles.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para vosotros han hecho vuestras manos pecadoras.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your own hands have made for yourselves.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26:14, what seven ways describe the end of the other masters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26:14, ¿cuáles son siete maneras de describir el fin de los otros señores?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26:14, quelles sont les six manières qui décrivent la fin des autres maîtres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מֵתִים֙ בַּל־יִחְי֔וּ רְפָאִ֖ים בַּל־יָקֻ֑מוּ לָכֵ֤ן פָּקַ֙דְתָּ֙ וַתַּשְׁמִידֵ֔ם וַתְּאַבֵּ֥ד כָּל־זֵ֖כֶר לָֽמוֹ׃</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Ceux qui sont morts ne revivront pas, Des ombres ne se relèveront pas; Car tu les as châtiés, tu les as anéantis, Et tu en as détruit tout souvenir.</a:t>
            </a:r>
            <a:endParaRPr b="0" lang="en-US" sz="30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Muertos son, no vivirán; han fallecido, no resucitarán; porque los castigaste, los destruiste y desvaneciste todo su recuerdo.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They are dead, they will not live; They are deceased, they will not rise. Therefore You have punished and destroyed them, And made all their memory to perish.  </a:t>
            </a:r>
            <a:endParaRPr b="0" lang="en-US" sz="26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הָאָֽרֶץ׃</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pays devienne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del país.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32:16, after the Spirit is poured upon us from on high, what will remain in the fruitful field?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32:16, ¿qué morará en el campo fértil después de que sobre nosotros sea derramado el espíritu de lo alto?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32:16, après que l’Esprit est répandu sur nous d’en haut, qu’est-ce qui aura sa demeure dans le champ fertile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וּצְדָקָ֖ה</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justice aura sa demeure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morará la justicia.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righteousness remain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did the watchman say had happened to Babylon?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dijo el centinela que había sucedido en Babilonia?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qu’a dit la sentinelle à propos de ce qui était arrivé à Babylone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וַיַּ֣עַן וַיֹּ֗אמֶר נָפְלָ֤ה נָֽפְלָה֙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prit encore la parole, et dit: Elle est tombée, elle est tombée,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Después habló y dijo: «¡Cayó, cayó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fallen, is fallen!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did Isaiah tell the people from far countries to do ?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¿Qué les dijo Isaías a las personas de tierras lejanas que hicieran?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qu’est-ce qu’Ésaïe a dit aux gens des pays lointains de faire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וְהַֽאֲזִ֔ינוּ כֹּ֖ל מֶרְחַקֵּי־אָ֑רֶץ</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Prêtez l'oreille, vous tous qui habitez au loin!</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todos los que sois de lejanas tierras: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all you from far countries.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has spoken this word since that time concerning whom?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¿sobre quiénes ha hablado Jehová esta palabra desde entonces?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L'Éternel a prononcé cette parole depuis ce temps-là à l’égard de qui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אֶל־מוֹאָ֖ב</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Moab.</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Moab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Moab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24:13, what introductory phrase describes the time relationship between when the gate is stricken with destruction and when it shall be like the shaking of an olive tree?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24:13, ¿qué frase es la introducción de la descripción de medio de la tierra y medio de los pueblos? Sé específico.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24:13, quelle phrase d’introduction décrit la relation temporelle entre le moment où la porte sera frappée de destruction et le moment où elle sera comme le tremblement d’un olivier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יִהְיֶ֛ה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en est</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así será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it shall be thus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who will be for a crown of glory and a diadem of beauty to the remnant?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¿quién será por corona de gloria y diadema de hermosura para el resto de su pueblo?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qui sera une couronne de gloire et un diadème de beauté pour le reste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when will Moab come to his sanctuary to pray?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¿cuándo vendrá Moab a su santuario a orar?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quand Moab viendra-t-il dans son sanctuaire pour prier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כִֽי־נִרְאָ֛ה כִּֽי־נִלְאָ֥ה מוֹאָ֖ב עַל־הַבָּמָ֑ה</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voit Moab, qui se fatigue sur les hauts lieux;</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aparezca Moab cansado sobre los lugares altos,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When it is seen that Moab is weary on the high place,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when will the inhabitants of the world learn righteousness?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¿cuándo aprenderán justicia los moradores del mundo?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quand les habitants du monde apprendront-ils la justice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כַּאֲשֶׁ֤ר מִשְׁפָּטֶ֙יךָ֙ לָאָ֔רֶץ</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lorsque tes jugements s'exercent sur la terre,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luego que hay juicios tuyos en la tierra,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when Your judgments are in the earth,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the Lord will commit Shebna's responsibility into Eliakim's hand. What will the Lord do with Shebna's belt?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Jehová entregará la autoridad de Sebna a Eliaquim. ¿Qué hará Jehová con el talabarte de Sebna?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le Seigneur remettra la responsabilité de Shebna entre les mains d'Éliakim. Que fera le Seigneur de la ceinture de Shebna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וְאַבְנֵֽטְךָ֙ אֲחַזְּקֶ֔נּוּ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ceindrai de ta ceinture,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ceñiré con tu talabarte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strengthen him with your belt;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14:32, what two things will happen concerning Zion?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14:32, ¿qué dos cosas sucederán con respecto a Sión?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14:32, quelles sont les deux choses qui arriveront à Sion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יִסַּ֣ד צִיּ֔וֹן וּבָ֥הּ יֶחֱס֖וּ עֲנִיֵּ֥י עַמּֽוֹ׃ס</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l'Éternel a fondé Sion, Et que les malheureux de son peuple y trouvent un refuge.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fundó a Sión y que a ella se acogerán los afligidos de su pueblo.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has founded Zion, And the poor of His people shall take refuge in it.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What city has fled ?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¿qué ciudad se alborotó?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10:31, Quelle ville a fui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נָדְדָ֖ה מַדְמֵנָ֑ה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Madména se disperse,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Madmena se alborotó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Madmenah has fled,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יְהוָ֣ה צְבָא֔וֹת</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sera</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será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will be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Who will lead away the Egyptians as prisoners? Be specific.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¿quién se llevaría a los cautivos de Egipto? Sea específico.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20:4, qui emmènera les Égyptiens prisonniers ? Soyez précis.</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יִנְהַ֣ג מֶֽלֶךְ־אַ֠שּׁוּר</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le roi d'Assyrie emmènera</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llevará el rey de Asiria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shall the king of Assyria lead away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in the day that the Lord binds up the bruises of His people, what will be like the light of the sun?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el día que Jehová vende la herida de su pueblo, ¿qué será como la luz del sol?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au jour où le Seigneur pansera les plaies de son peuple, qu’est-ce qui sera comme la lumière du soleil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אוֹר־הַלְּבָנָה֙ כְּא֣וֹר הַֽחַמָּ֔ה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lumière de la lune sera comme la lumière du soleil,</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luz de la luna será como la luz del sol,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light of the moon will be as the light of the sun,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30:18, blessing is promised to all who do what?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30:18, ¿se promete bendición a todos los que hacen qué?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30:18, la bénédiction est promise à tous ceux qui font quoi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אַשְׁרֵ֖י כָּל־ח֥וֹכֵי לֽוֹ׃ ס</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Heureux tous ceux qui espèrent en lui!</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¡Bienaventurados todos los que confían en él!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are all those who wait for Him.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21:17, the remainder of the number of which archers will be diminished?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21:17, ¿los sobrevivientes del número de flecheros de quién serán reducidos?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21:17, le reste du nombre des hommes vaillants sera-t-il peu nombreux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גִּבּוֹרֵ֥י בְנֵֽי־קֵדָ֖ר</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vaillants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hijos de Cedar,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mighty men of the people of Kedar,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when accusing the elders and princes of His people, what description of military strength does God use to describe Himself?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al acusar a los ancianos y príncipes de su pueblo, ¿qué descripción de fuerza militar usa Dios para describirse a sí mismo?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lorsqu’il accuse les anciens et les princes de son peuple, quelle description de la force militaire Dieu utilise-t-il pour se décrire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נְאֻם־אֲדֹנָ֥י יְהוִ֖ה צְבָאֽוֹת׃ ס</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le Seigneur, l'Éternel des armées.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el Señor, Jehová de los ejércitos.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God of hosts.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 with what words are the treasures of the house of Jacob described?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 ¿con qué palabras se describen los tesoros de la casa de Jacob?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 avec quels mots sont décrits les trésors de la maison de Jacob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that the Lord is our God know that the Lord will do something.  What do they say he will do?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que Jehová es nuestro Dios saben que el Señor hará algo. ¿Qué dicen que hará?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disent que le Seigneur est notre Dieu savent qu'il fera quelque chose. Que disent-ils qu'il fera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וְיֽוֹשִׁיעֵ֑נוּ</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c'est lui qui nous sauve;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nos salvará.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save us.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how will the moon feel when the Lord of hosts reigns on Mount Zion?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¿cómo se sentirá la luna cuando Jehová de los ejércitos reine en el monte Sión?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comment se sentira la lune lorsque le Seigneur des armées régnera sur le mont Sion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וְחָֽפְרָה֙ הַלְּבָנָ֔ה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lune sera couverte de honte,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luna se avergonzará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moon will be disgraced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who will oppress the people who declare their sin as Sodom?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¿quién oprimirá al pueblo que declara su pecado como Sodoma?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qui opprimera le peuple qui déclare son péché comme étant Sodome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נֹגְשָׂ֣יו מְעוֹלֵ֔ל</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pour oppresseurs des enfants,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muchachos,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children are their oppressors,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29:16, who might incorrectly say "He did not make me"?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29:16, ¿quién podría decir incorrectamente: “No me hizo”?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29:16, qui pourrait dire à tort « Il ne m’a pas créé »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כִּֽי־יֹאמַ֨ר מַעֲשֶׂ֤ה לְעֹשֵׂ֙הוּ֙ לֹ֣א עָשָׂ֔נִי</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 l'ouvrage dise de l'ouvrier: Il ne m'a point fait?</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¿Acaso la obra dirá de su hacedor: «No me hizo»?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shall the thing made say of him who made it, "He did not make me"?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one who is cut down to the ground used to do what?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¿qué solia hacer aquel que fue derribado a tierra?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que faisait celui qui était abattu à terre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חוֹלֵ֖שׁ עַל־גּוֹיִֽם׃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le vainqueur des nations!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debilitabas a las naciones.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who weakened the nations!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קֵ֖צֶה לְאֹצְרֹתָ֑יו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 des trésors sans fin;</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tesoros no tienen fin.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is no end to their treasures;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what will the Spirit of the Lord do upon the Rod that shall come forth from the stem of Jesse?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¿qué hará el espíritu de Jehová sobre la vara que saldrá del tronco de Isaí?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que fera l’Esprit du Seigneur sur la verge qui sortira du tronc d’Isaï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וְנָחָ֥ה עָלָ֖יו</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reposera sur lui:</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reposará sobre él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rest upon Him,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who will the Lord rebuke?  Be specific.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¿a quién reprenderá Jehová? Sea específico.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qui le Seigneur réprimandera-t-il ? Soyez précis.</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וְהוֹכִ֖יחַ לְעַמִּ֣ים רַבִּ֑ים</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L'arbitre d'un grand nombre de peuples.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reprenderá a muchos pueblos.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rebuke many people;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to understand a book, to whom might it be given?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para entender un libro, ¿a quién se le podría dar?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pour comprendre un livre, à qui pourrait-il être donné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אֲשֶֽׁר־יִתְּנ֣וּ אֹת֗וֹ אֶל־יוֹדֵ֥עַ ׳הַסֵּפֶר׳ ״סֵ֛פֶר״</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l'on donne à un homme qui sait lire,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si lo dan al que sabe leer,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men deliver to one who is literate,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what do the leaders of these people cause to do ?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¿cómo se describen los gobernadores de este pueblo?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que font faire les dirigeants de ce peuple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מַתְעִ֑ים</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l'égarent,</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engañadores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them to err,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21:16, Within what time period would all the glory of Kedar fail?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21:16, ¿En qué período de tiempo se deshecharía toda la gloria de Cedar?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21:16, dans combien de temps toute la gloire de Kédar disparaîtrait-elle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2025-10-28T23:50:43Z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