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to the pride of all glory?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hacer con la soberbia de todo esplendor?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qu’est-ce que le Seigneur des armées a décidé de faire à l’orgueil de toute gloire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לְחַלֵּל֙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blesser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envilecer la soberbia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to dishonor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when the Lord stretched out His hand over the sea, what happened?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cuando Jehová extendió su mano sobre el mar, ¿qué sucedió?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lorsque le Seigneur a étendu sa main sur la mer, que s’est-il passé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הִרְגִּ֖יז מַמְלָכ֑וֹת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fait trembler les royaumes;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temblar los reinos;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shook the kingdoms;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33:17, what two thing will the people see with their eyes?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33:17, ¿qué dos cosas verán las gentes con sus ojos?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33:17, quelles sont les deux choses que les gens verront avec leurs yeux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מֶ֥לֶךְ בְּיָפְי֖וֹ תֶּחֱזֶ֣ינָה עֵינֶ֑יךָ תִּרְאֶ֖ינָה אֶ֥רֶץ מַרְחַקִּֽים׃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le roi dans sa magnificence, Ils contempleront le pays dans toute son étendue.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al Rey en su hermosura, verán la tierra que está lejos.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the King in His beauty; They will see the land that is very far off.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2025-10-28T23:51:38Z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