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what will be covered?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¿qué será perdonada?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que sera-t-il abordé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עֹמֵד֙ לְנֵ֣ס עַמִּ֔ים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là comme une bannière pour les peuples;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estará puesta por pendón a los pueblos,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shall stand as a banner to the people;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Who will be troubled of soul?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¿quiénes se afligirán?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Qui sera troublé dans son âme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כָּל־עֹ֥שֵׂי שֶׂ֖כֶר</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mercenaires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hacen viveros para peces.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who make wages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4:3, those who are left in Zion will be called what?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4:3, los que queden en Sión serán llamados ¿cómo?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4:3, comment s’appelleront ceux qui resteront à Sion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יֵאָ֣מֶר ל֑וֹ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appelés saints,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llamado santo: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called holy—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first thing this would be like?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primera?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regarderait depuis sa demeure deux choses différentes. À quoi ressemblerait la première chose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כְּחֹ֥ם צַח֙ עֲלֵי־א֔וֹר</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chaleur brillante de la lumière,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sol claro después de la lluvia,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clear heat in sunshine,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stirs up which specific dead people to meet "Babylon"?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¿a qué muertos específicos incita el seol para que recibir a “Babilonia”?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incite quelles personnes décédées spécifiques à rencontrer « Babylone »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כָּל־עַתּ֣וּדֵי אָ֔רֶץ</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grands de la terre,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grandes de la tierra,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chief ones of the earth;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Lord God of host is addressing his people who dwells in what location ?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¿a su pueblo que mora en qué lugar se dirige el Señor Jehová de los ejércitos?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le Seigneur Dieu des armées s'adresse à son peuple qui habite dans quel lieu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בְּזֹאת֙ יְכֻפַּ֣ר עֲוֺֽן־יַעֲקֹ֔ב</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le crime de Jacob a été expié,</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esta manera, pues, será perdonada la iniquidad de Jacob,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by this the iniquity of Jacob will be covered;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צְבָא֔וֹת אַל־תִּירָ֥א עַמִּ֛י יֹשֵׁ֥ב צִיּ֖וֹן</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habites en Sion,</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morador de Sión,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My people, who dwell in Zion,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are told to wail and cry?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se nos dice que debemos aullar y clamar?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nous est-il demandé de gémir et de pleurer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הֵילִ֤ילִֽי שַׁ֙עַר֙ זַֽעֲקִי־עִ֔יר</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 gémis! ville, lamente-toi!</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¡Aúlla, puerta! ¡Clama, ciudad!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O gate! Cry, O city!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is the first thing we see the nations do after God rebukes them?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es lo primero que vemos que hacen las naciones después de que Dios las reprende?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 est la première chose que nous voyons les nations faire après que Dieu les a réprimandées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 מִמֶּרְחָ֑ק</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elles fuient au loin,</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huirán lejos;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flee far away,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what did the children do whom the Lord nourished and brought up?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¿qué hicieron los hijos a quienes Jehová engrandeció y crió?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qu’ont fait les enfants que le Seigneur a nourris et élevés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וְהֵ֖ם פָּ֥שְׁעוּ בִֽי׃</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ils se sont révoltés contre moi.</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ellos se rebelaron contra mí.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have rebelled against Me;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what words mean about the same as saying, who has purposed to bring dishonor to Tyre?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¿qué palabras significan más o menos lo mismo que decir: ¿Quién ha decidido deshonrar a Tiro?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quels mots ont à peu près la même signification que de dire : « Qui a résolu de déshonorer Tyr ?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 יָעַ֣ץ זֹ֔את עַל־צֹ֖ר</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 pris cette résolution contre Tyr,</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decretó esto sobre Tiro,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has taken this counsel against Tyre,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five things does God tell a rebellious people to do whose hands are full of blood and whose prayers God will not listen to?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¿Cuáles son las cinco cosas que Dios le dice a un pueblo rebelde que haga cuando sus manos están llenas de sangre y sus oraciones Dios no las escucha?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quelles sont les cinq choses que Dieu dit à un peuple rebelle de faire, dont les mains sont pleines de sang et dont Dieu n’écoutera pas les prières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once the whole earth is at rest and quiet, what will happen?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una vez que toda la tierra esté en reposo y tranquilidad, ¿qué sucederá?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une fois que la terre entière sera au repos et au calme, que se passera-t-il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לִמְד֥וּ הֵיטֵ֛ב דִּרְשׁ֥וּ מִשְׁפָּ֖ט אַשְּׁר֣וּ חָמ֑וֹץ שִׁפְט֣וּ יָת֔וֹם רִ֖יבוּ אַלְמָנָֽה׃ ס</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Apprenez à faire le bien, recherchez la justice, Protégez l'opprimé; Faites droit à l'orphelin, Défendez la veuve.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aprended a hacer el bien, buscad el derecho, socorred al agraviado, haced justicia al huérfano, amparad a la viuda.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Learn to do good; Seek justice, Rebuke the oppressor; Defend the fatherless, Plead for the widow.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in what way will the Lord of Hosts be a crown of glory to him who sits in judgment?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¿de qué manera Jehová de los ejércitos será por corona de gloria para aquel que se sienta a juzgar?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de quelle manière l’Éternel des armées sera-t-il une couronne de gloire pour celui qui siège en jugement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וּלְר֖וּחַ מִשְׁפָּ֑ט</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esprit de justice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espíritu de justicia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spirit of justice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there will be woe to those who do what in addition to adding field to field?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¿qué les sucederá a quienes, además de añadir campo a campo, hagan qué?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malheur à ceux qui font quoi en plus d’ajouter champ à champ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מַגִּיעֵ֥י בַ֙יִת֙ בְּבַ֔יִת</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ajoutent maison à maison,</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juntan casa a casa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join house to house;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the people seek instead of God ?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¿a quién pregunta el pueblo en lugar de Dios?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Que recherchent les gens au lieu de Dieu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וְכִֽי־יֹאמְר֣וּ אֲלֵיכֶ֗ם דִּרְשׁ֤וּ אֶל־הָאֹבוֹת֙ וְאֶל־הַיִּדְּעֹנִ֔ים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vous dit: Consultez ceux qui évoquent les morts et ceux qui prédisent l'avenir,</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os dicen: “Preguntad a los encantadores y a los adivinos,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they say to you, "Seek those who are mediums and wizards,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22:22, what will the Lord do so that Eliakim shall open and no man shall shut and that he shall shut and no mans shall open?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22:22, ¿qué hará Jehová para que Eliaquim abra y nadie cierre, y cierre y nadie abra?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22:22, que fera le Seigneur pour qu’Éliakim ouvre et que personne ne ferme, et qu’il ferme et que personne n’ouvre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וְנָתַתִּ֛י מַפְתֵּ֥חַ בֵּית־דָּוִ֖ד עַל־שִׁכְמ֑וֹ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mettrai sur son épaule la clé de la maison de David:</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pondré la llave de la casa de David sobre su hombro: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key of the house of David I will lay on his shoulder;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God forsook his people because of how they felt about the children of foreigners. How did they feel about these foreigners?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Dios dejó a su pueblo porque se llenaron de costumbres traídas del oriente. ¿Cómo era su relación con los hijos de extranjeros?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Dieu a abandonné son peuple à cause de ses sentiments envers les enfants des étrangers. Que ressentaient-ils envers ces étrangers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פָּצְח֖וּ רִנָּֽה׃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éclate en chants d'allégresse,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cantaron alabanzas.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break forth into singing.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וּבְיַלְדֵ֥י נָכְרִ֖ים יַשְׂפִּֽיקוּ׃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parce qu'ils s'allient aux fils des étrangers.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pactan con hijos de extranjeros.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are pleased with the children of foreigners.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when a man said that he couldn't be the ruler, what two things did he say that he didn't have?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cuando un hombre dijo que no podía ser gobernante, ¿qué dos cosas dijo que no tenía?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lorsqu'un homme a dit qu'il ne pouvait pas être le dirigeant, quelles sont les deux choses qu'il a dit qu'il n'avait pas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וּבְבֵיתִ֕י אֵ֥ין לֶ֖חֶם וְאֵ֣ין שִׂמְלָ֑ה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dans ma maison il n'y a ni pain ni vêtement;</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en mi casa no hay pan ni qué vestir!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my house is neither food nor clothing;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family relation will fight against each other?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dentro de su familia?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membres d’une famille spécifique se battront les uns contre les autres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וְנִלְחֲמ֥וּ אִישׁ־בְּאָחִ֖יו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se battra frère contre frère,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cada uno peleará contra su hermano,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fight against his brother,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taken away?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fue quitada?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6:7, qu’est-ce qui a été enlevé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עֲוֺנֶ֔ךָ</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iniquité est enlevée,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 quitada tu culpa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iniquity is taken away,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it is a day of what three things by the Lord God of hosts?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¿es un día de qué tres cosas por parte del Señor Jehová de los ejércitos?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quelles sont les trois choses que le Seigneur Dieu des armées a accomplies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יוֹם֩ מְהוּמָ֨ה וּמְבוּסָ֜ה וּמְבוּכָ֗ה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un jour de trouble, d'écrasement et de confusion,</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es día de alboroto, de angustia y confusión,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a day of trouble and treading down and perplexity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whose cause does not come before the rebellious princes?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¿la causa de quién no llega ante los gobernantes rebeldes?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quelle cause ne vient pas devant les princes rebelles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29:4, what are the 7 descriptions of the voice of Ariel in this verse? (7 points)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29:4, ¿cuáles son las 5 descripciones de la voz de Ariel en este versículo? (5 puntos)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29:4, quelles sont les 7 descriptions de la voix d'Ariel dans ce verset ? (7 points)</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וְרִ֥יב אַלְמָנָ֖ה לֹֽא־יָב֥וֹא אֲלֵיהֶֽם׃ פ</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cause de la veuve ne vient pas jusqu'à eux.</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llega a ellos la causa de la viuda.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does the cause of the widow come before them.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who dwelt in Ariel?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¿quién acampó en Ariel?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qui habitait à Ariel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קִרְיַ֖ת חָנָ֣ה דָוִ֑ד</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Cité dont David fit sa demeure!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ciudad donde acampó David!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where David dwelt!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in what two places will all the Moabites wail and weep bitterly?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¿en qué dos lugares los moabitas aullarán todos, deshechos en llanto?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dans quels deux endroits tous les Moabites se lamenteront-ils et pleureront-ils amèrement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גַּגּוֹתֶ֧יהָ וּבִרְחֹבֹתֶ֛יהָ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toits et dans les places,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terrados y en sus plazas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tops of their houses And in their streets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what question do the hypocrites and sinners ask that means about the same as "Who among us shall dwell with the devouring fire?"?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¿qué pregunta hacen los hipócritas y pecadores que tiene un significado similar a "¿Quién de nosotros morará con el fuego consumidor?"?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quelle question posent les hypocrites et les pécheurs qui signifie à peu près la même chose que « Qui parmi nous demeurera près du feu dévorant ? »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מִי־יָג֥וּר לָ֖נוּ מוֹקְדֵ֥י עוֹלָֽם׃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 nous pourra rester auprès de flammes éternelles? -</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de nosotros habitará con las llamas eternas?»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among us shall dwell with everlasting burnings?"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they shall bow down among the prisoners without whom?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se inclinarán entre los presos ¿sin quién?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בִּלְתִּ֤י</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sujet de cette question n'est pas dans LSG</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mí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Without Me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what will be the state of the complacent women in a year and some days?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¿qué tendréis las mujeres confiadas de aquí a algo más de un año?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quel sera l’état des femmes complaisantes dans un an et quelques jours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מֵאֶ֣רֶץ תְּדַבֵּ֔רִי וּמֵֽעָפָ֖ר תִּשַּׁ֣ח אִמְרָתֵ֑ךְ וְֽ֠הָיָה כְּא֤וֹב מֵאֶ֙רֶץ֙ קוֹלֵ֔ךְ וּמֵעָפָ֖ר אִמְרָתֵ֥ךְ תְּצַפְצֵֽף׃</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ta parole viendra de terre, Et les sons en seront étouffés par la poussière; Ta voix sortira de terre comme celle d'un spectre, Et c'est de la poussière que tu murmureras tes discours.</a:t>
            </a:r>
            <a:endParaRPr b="0" lang="en-US" sz="26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hablarás desde la tierra. Tu habla saldrá del polvo; tu voz, desde la tierra, será como la de un fantasma, y tu habla susurrará desde el polvo.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You shall speak out of the ground; Your speech shall be low, out of the dust; Your voice shall be like a medium’s, out of the ground; And your speech shall whisper out of the dust.  </a:t>
            </a:r>
            <a:endParaRPr b="0" lang="en-US" sz="26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תִּרְגַּ֖זְנָה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tremblerez,</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tendréis espanto,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troubled,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there will be woe to those who do 4 things but who do not look to the Hole One of Israel Nor seek the Lord.  What are these 4 things?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ay de los que hagan cuatro cosas, pero no miran al Santo de Israel ni buscan a Jehová. ¿Cuáles son estas cuatro cosas?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malheur à ceux qui font quatre choses, mais qui ne regardent pas vers le Seigneur, ni ne cherchent l'Éternel. Quelles sont ces quatre choses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הַיֹּרְדִ֤ים מִצְרַ֙יִם֙ לְעֶזְרָ֔ה עַל־סוּסִ֖ים יִשָּׁעֵ֑נוּ וַיִּבְטְח֨וּ עַל־רֶ֜כֶב כִּ֣י רָ֗ב וְעַ֤ל פָּֽרָשִׁים֙ כִּֽי־עָצְמ֣וּ מְאֹ֔ד</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qui descendent en Égypte pour avoir du secours, Qui s'appuient sur des chevaux, Et se fient à la multitude des chars et à la force des cavaliers,</a:t>
            </a:r>
            <a:endParaRPr b="0" lang="en-US" sz="30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00"/>
                </a:solidFill>
                <a:effectLst/>
                <a:uFillTx/>
                <a:latin typeface="Times New Roman"/>
              </a:rPr>
              <a:t>(es) que descienden a Egipto en busca de ayuda, confían en los caballos y ponen su esperanza en los carros, porque son muchos, y en los jinetes, porque son valientes; </a:t>
            </a:r>
            <a:endParaRPr b="0" lang="en-US" sz="26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who go down to Egypt for help, And rely on horses, Who trust in chariots because they are many, And in horsemen because they are very strong,  </a:t>
            </a:r>
            <a:endParaRPr b="0" lang="en-US" sz="30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Who told Isaiah, "I will take my rest,"?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¿Quién le dijo a Isaías: "Me estaré quieto"?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Qui a dit à Ésaïe : « Je me reposerai »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dijo así: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so the Lord said to me,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29:13, even though some people draw near to the Lord with their mouths, in what way might they be far from Him?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29:13, aunque algunas personas se acercan al Señor con la boca, ¿de qué manera podrían estar lejos de Él?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29:13, même si certaines personnes s’approchent du Seigneur par leur bouche, de quelle manière peuvent-elles s’éloigner de Lui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וְלִבּ֖וֹ רִחַ֣ק מִמֶּ֑נִּי</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son coeur est éloigné de moi,</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 corazón está lejos de mí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have removed their hearts far from Me,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How did Isaiah describe the throne?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¿Cómo describió Isaías el trono?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comment Ésaïe a-t-il décrit le trône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רָ֣ם וְנִשָּׂ֑א</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très élevé,</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alto y sublime,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high and lifted up,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are the forest and field compared to after being consumed by fire ?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¿con qué se compara el fin de la gloria de su bosque y de su campo fértil?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10:18, à quoi sont comparés la forêt et le champ après avoir été consumés par le feu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afraid in himself in the future?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temerá por causa del plan que Jehová de los ejércitos?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aura peur en lui-même à l’avenir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כִּמְסֹ֥ס נֹסֵֽס׃</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d'un malade, qui tombe en défaillance.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vendrá a ser como abanderado en derrota.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as when a sick man wastes away.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Isaiah said pangs had done what to him?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Isaías dijo que angustias le habían hecho ¿qué?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Ésaïe a dit que les douleurs lui avaient fait quoi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אֲחָז֔וּנִי</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me saisissent,</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apoderaron de mí,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taken hold of me,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did the seraphim do with the live coal ?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hizo el serafín con el carbón encendido?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qu'ont fait les séraphins avec les charbons ardents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וַיַּגַּ֣ע עַל־פִּ֔י וַיֹּ֕אמֶר הִנֵּ֛ה נָגַ֥ע זֶ֖ה עַל־שְׂפָתֶ֑יךָ</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toucha ma bouche, et dit: Ceci a touché tes lèvres;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Tocando con él sobre mi boca, dijo: —He aquí que esto tocó tus labios,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touched my mouth with it, and said: "Behold, this has touched your lips;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Who was Isaiah's father?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¿Quién fue el padre de Isaías?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qui était le père d’Ésaïe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 יְהוָה֮ בְּיַ֣ד יְשַׁעְיָ֣הוּ בֶן־אָמוֹץ֮ לֵאמֹר֒</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adressa la parole à Ésaïe, fils d'Amots, et lui dit:</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habló Jehová por medio de Isaías hijo de Amoz, diciendo: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spoke by Isaiah the son of Amoz, saying,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 in addition to the men of Judah, who is asked to judge between the vineyard and its owner?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 además de los hombres de Judá, ¿a quién se le pide que juzgue entre la viña y su dueño?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 en plus des hommes de Juda, à qui est-il demandé de juger entre la vigne et son propriétaire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יוֹשֵׁ֥ב יְרוּשָׁלִַ֖ם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donc, habitants de Jérusalem</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pues, vecinos de Jerusalén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now, O inhabitants of Jerusalem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two things has the Lord done with his hand against His people because of their wickedness?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¿cuáles son las dos cosas que el Señor ha hecho con su mano contra su pueblo a causa de su maldad?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quelles sont les deux choses que le Seigneur a faites avec sa main contre son peuple à cause de sa méchanceté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אֲשֶׁ֨ר יַזְכִּ֥יר</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qu'on lui en parlera,</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hombre que de ella se acuerde,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makes mention of it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וַיֵּ֣ט יָד֧וֹ עָלָ֣יו וַיַּכֵּ֗הוּ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étend sa main sur lui, et il le frappe;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extendió contra él su mano y lo hirió;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stretched out His hand against them And stricken them,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tail ?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cola?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queue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וְנָבִ֥יא מֽוֹרֶה־שֶּׁ֖קֶר</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prophète qui enseigne le mensonge,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profeta que enseña mentira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prophet who teaches lies,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How shall they devour Israel ?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¿cómo devorarán a Israel?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Comment dévoreront-ils Israël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וַיֹּאכְל֥וּ אֶת־יִשְׂרָאֵ֖ל בְּכָל־פֶּ֑ה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dévoreront Israël à pleine bouche.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boca llena devorarán a Israel.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devour Israel with an open mouth.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happen to the vineyard without its wall?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pasará con la viña sin su muro?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qu’arrivera-t-il à la vigne sans son mur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לְמִרְמָֽס׃</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qu'elle soit foulée aux pieds.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pisoteada.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trampled down.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thee things will wither, be driven away, and be no more?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¿Cuáles tres cosas se secarán, se perderán y no serán más?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choses se faneront, seront emportées, et ne seront plus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עָר֥וֹת עַל־יְא֖וֹר עַל־פִּ֣י יְא֑וֹר וְכֹל֙ מִזְרַ֣ע יְא֔וֹר</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sera que nudité le long du fleuve, à l'embouchure du fleuve; Tout ce qui aura été semé près du fleuve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praderas junto al río, junto a las riberas del río, y toda sementera del río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papyrus reeds by the River, by the mouth of the River, And everything sown by the River,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why have my people gone into captivity?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¿por qué ha ido mi pueblo al cautiverio?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N/A</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On whom has the word fallen ?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¿Sobre quién cayó la palabra?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Sur qui la parole est-elle tombée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מִבְּלִי־דָ֑עַת</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no tiene conocimiento,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have no knowledge;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in addition to being set on fire, what will happen when its boughs are withered?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además de ser encendido, ¿qué pasará cuando sus ramas se sequen?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en plus d’être incendié, que se passera-t-il lorsque ses branches seront desséchées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תִּשָּׁבַ֔רְנָה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les brise;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quebradas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broken off;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will replace the sycamores ?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se pondrá en lugar de los sicómores?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remplacera les sycomores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וַאֲרָזִ֖ים נַחֲלִֽיף׃</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les remplacerons par des cèdres.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en su lugar pondremos cedros.»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replace them with cedars."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 בְּיִשְׂרָאֵֽל׃</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tombe sur Israël.</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ella ha caído en Israel.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has fallen on Israel.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words describe the the land of the South without describing the animals that are from there?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palabras describen la tierra del Neguev sin describir a los animales que son de allí?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mots décrivent le pays du Sud sans décrire les animaux qui en sont originaires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צָרָ֨ה וְצוּקָ֜ה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travers une contrée de détresse et d'angoisse,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tierra de tribulación y angustia,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Through a land of trouble and anguish,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10:8, Fill in the blank: For he says, Are not my ____________altogether ____________________________ ?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10:8, Complete el espacio en blanco: Porque dice: «Mis __________, ¿no son todos ________?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10:8, remplissez le vide : Car il dit : Mes ______ ne sont-ils pas autant de _____?</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יֹאמַ֑ר הֲלֹ֥א שָׂרַ֛י יַחְדָּ֖ו מְלָכִֽים׃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Mes princes ne sont-ils pas autant de rois?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él dice: «Mis príncipes, ¿no son todos reyes?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says,‘Are not my princes altogether kings?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23:14, why are the ships of Tarshish told to wail?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23:14, ¿por qué se les dice a las naves de Tarsis que aullen?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23:14, pourquoi dit-on aux navires de Tarsis de gémir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שֻׁדַּ֖ד מָעֻזְּכֶֽן׃ ס</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votre forteresse est détruite!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vuestra fortaleza es destruida!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your strength is laid waste.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after Jehovah strikes and heals Egypt, what three things will happen in that country?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después de que Jehová herirá y sanará a Egipto, ¿qué tres acciones que ocurrirán en ese país?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après que Jéhovah aura frappé et guéri l’Égypte, quelles sont les trois choses qui se produiront dans ce pays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וְשָׁ֙בוּ֙ עַד־יְהוָ֔ה וְנֶעְתַּ֥ר לָהֶ֖ם וּרְפָאָֽם׃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 convertiront à l'Éternel, Qui les exaucera et les guérira.</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se convertirán a Jehováy él les será clemente y los sanará.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return to the Lord, and He will be entreated by them and heal them.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To whom did Isaiah say to anoint the shield?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¿A quién se dirige Isaías cuando dice 'engrasad el escudo'?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À qui Ésaïe a-t-il dit d’oindre le bouclier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ק֥וּמוּ הַשָּׂרִ֖ים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Debout, princes!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¡Levantaos, príncipes,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Arise, you princes,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Assyrian go?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asirios?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l’Assyrien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וּבָֽא־אַשּׁ֥וּר בְּמִצְרַ֖יִם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Assyriens iront en Égypte,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entrarán asirios en Egipto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Assyrian will come into Egypt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a Rod shall come forth from what?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¿de qué saldrá una vara?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de quoi sortira une verge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מִגֵּ֣זַע יִשָׁ֑י</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tronc d'Isaï,</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tronco de Isaí;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stem of Jesse,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 Lord has done what with men?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¿qué hizo el Señor con los hombres?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fait l'Éternel des hommes lorsqu'il rend le pays un immense désert?</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וְרִחַ֥ק</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ait éloigné les hommes,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haya echado lejos a los hombres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removed men far away,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the day of the wrath of the Lord of host?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dia por la indignación de Jehová de los ejércitos"?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qui dit « au jour de la colère de l’Éternel des armées »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וּבְי֖וֹם חֲר֥וֹן אַפּֽוֹ׃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de son ardente fureur.</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del ardor de su ira.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day of His fierce anger.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Isaiah describes the coming day of harvest as a day of what two things? (2 points)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Isaías describe el próximo día de la cosecha como un día de ¿qué dos cosas? (2 puntos)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Ésaïe décrit le jour de la moisson à venir comme un jour de quelles deux choses ? (2 points)</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נַחֲלָ֖ה וּכְאֵ֥ב אָנֽוּשׁ׃ ס</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moment de la jouissance: Et la douleur est sans remède.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 la angustia y del dolor desesperado.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grief and desperate sorrow.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instead of a child what have we brought forth?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en lugar de un hijo, ¿qué dimos a luz?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au lieu d’un enfant, qu’avons-nous enfanté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8:15, what 5 things will happen to many among them ?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8:15, ¿Cuáles son cinco cosas que les sucederán a muchos de entre ellos?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8:15, quelles sont les 5 choses qui arriveront à plusieurs d’entre eux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וְכָ֥שְׁלוּ בָ֖ם רַבִּ֑ים וְנָפְל֣וּ וְנִשְׁבָּ֔רוּ וְנוֹקְשׁ֖וּ וְנִלְכָּֽדוּ׃ ס</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Plusieurs trébucheront; Ils tomberont et se briseront, Ils seront enlacés et pris.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Muchos de entre ellos tropezarán, caerán y serán quebrantados; se enredarán y serán apresados.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many among them shall stumble; They shall fall and be broken, Be snared and taken."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is the reason for lifting up a banner, raising one's voice, and waving one's hand?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 es el propósito de levantar bandera, alzar la voz y alzar la mano?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 est la raison pour laquelle on élève une bannière, on élève la voix et on agite la main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וְיָבֹ֖אוּ פִּתְחֵ֥י נְדִיבִֽים׃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qu'ils franchissent les portes des tyrans!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entren por puertas de jefes.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enter the gates of the nobles.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how is the guidance of the Lord of hosts descried?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¿cómo se describe la sabiduría de Jehová de los ejércitos?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comment la sagesse du Seigneur des armées est-elle décrite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הִגְדִּ֖יל תּוּשִׁיָּֽה׃ ס</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grande est sa sagesse.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engrandecer su sabiduría!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excellent in guidance.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28:20, what is too narrow?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28:20, ¿qué es demasiado estrecho?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28:20, qu’est-ce qui est trop étroit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וְהַמַּסֵּכָ֥ה צָ֖רָה כְּהִתְכַּנֵּֽס׃</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couverture trop étroite pour s'en envelopper.</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manta estrecha para poder envolverse.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covering so narrow that one cannot wrap himself in it.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shall the light of Israel be ?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¿por qué será la luz de Israel?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quelle sera la lumière d’Israël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אֽוֹר־יִשְׂרָאֵל֙ לְאֵ֔שׁ</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d'Israël deviendra un feu,</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 Israel será por fuego,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Light of Israel will be for a fire,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כְּמ֖וֹ יָלַ֣דְנוּ ר֑וּחַ</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nous enfantons, ce n'est que du vent:</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dimos a luz sólo viento;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as it were, brought forth wind;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in the faithful city, what had happened to their wine?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en la ciudad fiel, ¿qué había pasado con su vino?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1:22, dans la ville fidèle, qu’était-il arrivé à leur vin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סָבְאֵ֖ךְ מָה֥וּל בַּמָּֽיִם׃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vin a été coupé d'eau.</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vino está mezclado con agua.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wine mixed with water.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is the blast of the terrible ones like?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¿Cómo es el ímpetu de los violentos?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à quoi ressemble le souffle des terribles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כְּזֶ֥רֶם קִֽיר׃</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l'ouragan qui frappe une muraille.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como una tormenta que se abate contra el muro.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as a storm against the wall.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pharse describes who caused the earth to be defiled?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frase describe quién causó que la tierra fuera profanada?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quelle phrase décrit celui qui a souillé la terre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 יֹשְׁבֶ֑יהָ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ses habitants;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sus moradores,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under its inhabitants,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when the light of the sun will be sevenfold, the Lord will do what in addition to bind up the bruise of His people?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cuando la luz del sol sea siete veces mayor, ¿qué hará Jehová además de vendar la herida de su pueblo?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lorsque la lumière du soleil sera septuple, que fera le Seigneur en plus pour panser la blessure de son peuple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וּמַ֥חַץ מַכָּת֖וֹ יִרְפָּֽא׃ ס</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guérira la plaie de ses coups.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cure la llaga que le causó.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heals the stroke of their wound.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four groups of words separated by commas describe the trouble that the Lord will bring on the evil doers and workers of iniquity?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¿cuáles son los cuatro grupos de palabras separadas por comas que describen el problema que Jehová traerá sobre los malignos y los que hacen iniquidad?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quels sont les quatre groupes de mots séparés par des virgules qui décrivent le malheur que le Seigneur fera venir sur les méchants et les ouvriers d’iniquité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 רָ֔ע וְאֶת־דְּבָרָ֖יו לֹ֣א הֵסִ֑יר וְקָם֙ עַל־בֵּ֣ית מְרֵעִ֔ים וְעַל־עֶזְרַ֖ת פֹּ֥עֲלֵי אָֽוֶן׃</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il fait venir le malheur, Et ne retire point ses paroles; Il s'élève contre la maison des méchants, Et contre le secours de ceux qui commettent l'iniquité.</a:t>
            </a:r>
            <a:endParaRPr b="0" lang="en-US" sz="30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traerá el mal y no retirará sus palabras. Se levantará, pues, contra la casa de los malignos y contra el auxilio de los que hacen iniquidad.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and will bring disaster, And will not call back His words, But will arise against the house of evildoers, And against the help of those who work iniquity.  </a:t>
            </a:r>
            <a:endParaRPr b="0" lang="en-US" sz="28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19:6,what two types of plants will wither? (2 points)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¿cuáles dos tipos de plantas se marchitarán? (2 puntos)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quels sont les deux types de plantes qui se faneront ? (2 points)</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Ephraim in the future?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de Efraín en el futuro?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d’être à Éphraïm dans le futur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Upon whose throne will there be no end ?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¿sobre el trono de quién no tendrán límite del dilatado de su imperio y la paz?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Sur le trône de qui n’y aura-t-il pas de fin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עַל־כִּסֵּ֤א דָוִד֙ וְעַל־מַמְלַכְתּ֔וֹ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trône de David et à son royaume,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 trono de David y sobre su reino,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 throne of David and over His kingdom,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be gone forever?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destruirá para siempre?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qui disparaîtra à jamais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בִּלַּ֤ע הַמָּ֙וֶת֙ לָנֶ֔צַח</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anéantit la mort pour toujours;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Destruirá a la muerte para siempre,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swallow up death forever,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where will your cattle feed?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en aquel tiempo ¿dónde serán apacentados tus ganados?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où votre bétail paîtra-t-il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 נִרְחָֽב׃</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 vastes pâturages.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extensos pastizales.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large pastures.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the seraphim use to take the live coal?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usaron los serafines para tomar el carbón encendido?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qu’ont utilisé les séraphins pour prendre les charbons ardents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בְּמֶ֨לְקַחַ֔יִם לָקַ֖ח מֵעַ֥ל הַמִּזְבֵּֽחַ׃</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avait prise sur l'autel avec des pincettes.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tomado del altar con unas tenazas.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had taken with the tongs from the altar.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קָנֶ֥ה וָס֖וּף קָמֵֽלוּ׃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joncs et les roseaux se flétriront.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caña y el junco serán cortados.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reeds and rushes will wither.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branding will replace what?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cicatriz de fuego?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3:24, le branding remplacera quoi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 יֹֽפִי׃</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beauté.</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vez de hermosura.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beauty.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jackals do in Babylon?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los chacales en Babilonia?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chiens à Babylone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וְתַנִּ֖ים בְּהֵ֣יכְלֵי עֹ֑נֶג</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chiens sauvages dans ses maisons de plaisance.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chacales en sus casas de deleite.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jackals in their pleasant palaces.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in what city did David dwell?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¿en qué ciudad acampó David?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dans quelle ville David habitait-il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אֲרִיאֵ֣ל אֲרִיאֵ֔ל</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Ariel, à Ariel,</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Ariel, de Ariel,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Ariel, to Ariel,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what is Sidon for the nations?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¿Qué es Sidón para las naciones?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que représente Sidon pour les nations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סְחַ֥ר גּוֹיִֽם׃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était le marché des nations.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 también emporio de las naciones.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is a marketplace for the nations.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the people of the East?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los pueblos de oriente?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aux peuples de l’Est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יָבֹ֣זּוּ אֶת־בְּנֵי־קֶ֑דֶם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pilleront ensemble les fils de l'Orient;</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saquearán también a los de oriente.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plunder the people of the East;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4:3, the people who are left where will be called holy?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4:3, ¿el pueblo que quede donde estará será llamado santo?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4:3, les gens qui restent où seront appelés saints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what does Isaiah said  filled the temple?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dijo Isaías que llenó el Templo?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qu’est-ce qui, selon Ésaïe, remplissait le temple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וְשׁוּלָ֖יו מְלֵאִ֥ים אֶת־הַהֵיכָֽל׃</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pans de sa robe remplissaient le temple.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faldas llenaban el Templo.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train of His robe filled the temple.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each seraphim have?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tenía cada serafín?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possédait chaque séraphin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שֵׁ֧שׁ כְּנָפַ֛יִם שֵׁ֥שׁ כְּנָפַ֖יִם לְאֶחָ֑ד</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avaient chacun six ailes;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tenía seis alas: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each one had six wings: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what description is given for the peaceful habitation of God's people in addition to being secure dwellings?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¿cómo se describe la morada de paz del pueblo de Jehová, además de ser lugares de reposo?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quelle description est donnée pour l’habitation paisible du peuple de Dieu en plus d’être des habitations sûres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וּבִמְנוּחֹ֖ת שַׁאֲנַנּֽוֹת׃</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asiles tranquilles.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lugares de reposo.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quiet resting places,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clause means about the same as "with my soul I have desired You in the night"?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cláusula significa aproximadamente lo mismo que “con mi alma te he deseado en la noche”?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quelle clause signifie à peu près la même chose que « de mon âme je t’ai désiré pendant la nuit »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אַף־רוּחִ֥י בְקִרְבִּ֖י אֲשַֽׁחֲרֶ֑ךָּ</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esprit te cherche au dedans de moi;</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tanto que me dure el espíritu dentro de mí, madrugaré a buscarte;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by my spirit within me I will seek You early;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when he who helps falls and he who is helped falls, what will they all do together?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cuando caiga el ayudador y caiga el ayudado, ¿qué harán todos juntos?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lorsque celui qui aide tombe et que celui qui est aidé tombe, que feront-ils tous ensemble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וְיַחְדָּ֖ו כֻּלָּ֥ם יִכְלָיֽוּן׃ ס</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ensemble ils périront.</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desfallecerán a una.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will perish together.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הַנִּשְׁאָ֣ר בְּצִיּ֗וֹן וְהַנּוֹתָר֙ בִּיר֣וּשָׁלִַ֔ם</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restes de Sion, les restes de Jérusalem,</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el que quede en Sión, el que sea dejado en Jerusalén,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that he who is left in Zion and remains in Jerusalem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29:24, what will happen to those who complained?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29:24 ¿Qué pasará a los murmuradores?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29:24, qu’arrivera-t-il à ceux qui se sont plaints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וְרוֹגְנִ֖ים יִלְמְדוּ־לֶֽקַח׃</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murmuraient recevront instruction.</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murmuradores aprenderán la lección.»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complained will learn doctrine."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who is a God of justice?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¿Quién es Dios justo?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30:18, qui est un Dieu de justice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כִּֽי־אֱלֹהֵ֤י מִשְׁפָּט֙</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est un Dieu juste: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es Dios justo.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is a God of justice;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will not be dim?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¿Qué cosas no se ofuscarán?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qu’est-ce qui ne sera pas sombre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תִשְׁעֶ֖ינָה עֵינֵ֣י רֹאִ֑ים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yeux de ceux qui voient ne seront plus bouchés,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ofuscarán entonces los ojos de los que ven,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eyes of those who see will not be dim,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30:7, what name did the Lord give the Egyptians because their help is to no purpose?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30:7, ¿qué dio voces Jehová acerca de Egipto porque su ayuda sería vana e inútil?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30:7, quel nom le Seigneur a-t-il donné aux Égyptiens parce que leur aide est vaine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קָרָ֣אתִי לָזֹ֔את רַ֥הַב הֵ֖ם שָֽׁבֶת׃</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j'appelle cela du bruit qui n'aboutit à rien.</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yo le he dado voces, que su fortaleza sería estarse quietos.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have called her Rahab-Hem-Shebeth.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what shall the Root of Jesse be like to the people?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¿cómo será la raíz de Isaí para los pueblos?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à quoi ressemblera la racine de Jessé pour le peuple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2025-10-28T23:55:05Z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