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By whom shall the land be forsaken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¿Por quién será abandonada la tierra?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Par qui le pays sera-t-il abandonné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שְׁנֵ֥י מְלָכֶֽיהָ׃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deux rois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tierra de los dos reyes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both her kings.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2025-10-28T23:47:25Z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