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do what by the sight of His eyes?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¿qué no hará la vara según la vista de sus ojos?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que ne fera pas la verge ou la branche à la vue de ses yeux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לְמִכְמָ֖שׂ</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Micmasch.</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Micmas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Michmash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stirs up which specific dead people to meet "Babylon"?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¿a qué muertos específicos incita el seol para que recibir a “Babilonia”?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incite quelles personnes décédées spécifiques à rencontrer « Babylone »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כָּל־עַתּ֣וּדֵי אָ֔רֶץ</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grands de la terre,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grandes de la tierra,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chief ones of the earth;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Upon whose throne will there be no end ?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¿sobre el trono de quién no tendrán límite del dilatado de su imperio y la paz?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Sur le trône de qui n’y aura-t-il pas de fin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עַל־כִּסֵּ֤א דָוִד֙ וְעַל־מַמְלַכְתּ֔וֹ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trône de David et à son royaume,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 trono de David y sobre su reino,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 throne of David and over His kingdom,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By what means did the king of Assyria say he did it ?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¿Por qué medios dijo el rey de Asiria que lo hizo?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Par quel moyen le roi d’Assyrie a-t-il dit qu’il l’avait fait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 בְּכֹ֤חַ יָדִי֙ עָשִׂ֔יתִי וּבְחָכְמָתִ֖י כִּ֣י נְבֻנ֑וֹתִי</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C'est par la force de ma main que j'ai agi, C'est par ma sagesse, car je suis intelligent;</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dijo: «Lo he hecho con el poder de mi mano y con mi sabiduría, porque he sido inteligente.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 "By the strength of my hand I have done it, And by my wisdom, for I am prudent;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two things will happen concerning Zion?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dos cosas sucederán con respecto a Sión?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quelles sont les deux choses qui arriveront à Sion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יִסַּ֣ד צִיּ֔וֹן וּבָ֥הּ יֶחֱס֖וּ עֲנִיֵּ֥י עַמּֽוֹ׃ס</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l'Éternel a fondé Sion, Et que les malheureux de son peuple y trouvent un refuge.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fundó a Sión y que a ella se acogerán los afligidos de su pueblo.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has founded Zion, And the poor of His people shall take refuge in it.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Which king has died when Isaiah had his vision?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rey murió cuando Isaías tuvo su visión?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quel roi est mort quand Ésaïe a eu sa vision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וְלֹֽא־לְמַרְאֵ֤ה עֵינָיו֙ יִשְׁפּ֔וֹט</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jugera point sur l'apparence,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juzgará según la vista de sus ojos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not judge by the sight of His eyes,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עֻזִּיָּ֔הוּ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 du roi Ozias,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Uzías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King Uzziah died,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words describe the way the Lord will recover the remnant of His people who are left?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palabras describen la manera en que Jehová recuperará el resto de su pueblo que aún quede?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quels mots décrivent la manière dont le Seigneur récupérera le reste de son peuple qui reste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יוֹסִ֨יף אֲדֹנָ֤י ׀ שֵׁנִית֙ יָד֔וֹ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étendra une seconde fois sa main,</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alzará otra vez su mano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shall set His hand again the second time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With what will we rebuild after the brick have fallen down?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¿con qué edificaremos después que los ladrillos cayeron?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Avec quoi reconstruirons-nous après que les briques seront tombées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וְגָזִ֣ית נִבְנֶ֑ה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bâtirons en pierres de taille;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edificaremos de cantería;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rebuild with hewn stones;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Lord kindle ?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¿Qué encenderá Jehová?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Qu’allumera le Seigneur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יֵקַ֥ד יְקֹ֖ד</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éclatera un embrasement,</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encenderá una hoguera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kindle a burning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Ahaz was told not to fear the fierce anger of which two people and what place?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¿de qué dos hombres y de qué lugar se le dijo a Acaz que no temiera el ardor de su ira?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il a été dit à Achaz de ne pas craindre la colère ardente de quelles deux personnes et de quel endroit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בָּחֳרִי־אַ֛ף רְצִ֥ין וַאֲרָ֖ם וּבֶן־רְמַלְיָֽהוּ׃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la colère de Retsin et de la Syrie, et du fils de Remalia,</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el ardor de la ira de Rezín y de Siria, y del hijo de Remalías.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fierce anger of Rezin and Syria, and the son of Remaliah.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is full of God's glory?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está lleno de la gloria de Dios?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qu’est-ce qui est rempli de la gloire de Dieu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What two things has the Lord broken?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¿Cuáles dos cosas ha quebrantado Jehová?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quelles sont les deux choses que L'Éternel a brisées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כָל־הָאָ֖רֶץ כְּבוֹדֽוֹ׃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 est pleine de sa gloire!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está llena de su gloria!»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is full of His glory!"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each seraphim have?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tenía cada serafín?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possédait chaque séraphin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שֵׁ֧שׁ כְּנָפַ֛יִם שֵׁ֥שׁ כְּנָפַ֖יִם לְאֶחָ֑ד</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avaient chacun six ailes;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tenía seis alas: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each one had six wings: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What shall the Assyrian strike the people with ?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¿con qué herirá Asiria al pueblo?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quoi l'Assyrien frappera-t-il le peuple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יַכֶּ֔כָּה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frappe de la verge,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vara te herirá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you with a rod and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the Lord of hosts do with iron?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hará Jehová de los ejércitos con hierro?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 fera le Seigneur des armées avec le fer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וְנִקַּ֛ף סִֽבְכֵ֥י הַיַּ֖עַר בַּבַּרְזֶ֑ל</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renverse avec le fer les taillis de la forêt,</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Cortará con hierro la espesura del bosque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cut down the thickets of the forest with iron,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break?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quebraría?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briserait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לִשְׁבֹּ֤ר אַשּׁוּר֙ בְּאַרְצִ֔י</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briserai l'Assyrien dans mon pays,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quebrantaré al asirio en mi tierra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will break the Assyrian in My land,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was angry with you, what 2 things will you say about his relationship with you now?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se enojó contigo, ¿qué dos cosas le dices ahora acerca de su relación contigo?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était en colère contre vous, quelles sont les deux choses que vous direz à propos de sa relation avec vous maintenant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מַטֵּ֣ה רְשָׁעִ֑ים שֵׁ֖בֶט מֹשְׁלִֽים׃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bâton des méchants, La verge des dominateurs.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bastón de los impíos, el cetro de los señores: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staff of the wicked, The scepter of the rulers;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 אַפְּךָ֖ וּֽתְנַחֲמֵֽנִי׃</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colère s'est apaisée, et tu m'as consolé.</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indignación se apartó y me has consolado.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anger is turned away, and You comfort me.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According to what does the nation rejoice before you that is similar to how they rejoice when dividing the spoil?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¿como se alegra la gente delante de ti, tal como al repartirse un botín?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9:2 (Anglais Ésaïe 9:3), De quoi la nation se réjouit-elle devant toi, comme elle se réjouit lorsqu'on partage le butin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לְפָנֶ֙יךָ֙ כְּשִׂמְחַ֣ת בַּקָּצִ֔יר</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se réjouit à la moisson,</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alegran en la siega,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According to the joy of harvest,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truth?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una vez dispuesto el trono en misericordia, ¿qué se dice acerca de quién se sentará en él?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en vérité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עָלָ֛יו בֶּאֱמֶ֖ת</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y verra siéger fidèlement,</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él se sentará firmemente,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will sit on it in truth,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in the vineyards there will be no singing nor what?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en las viñas no cantarán ni ¿qué?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16:10, dans les vignes, il n'y aura ni chant ni quoi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יְרֹעָ֑ע</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réjouissances!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regocijarán;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there be shouting;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speak but will not stand  ?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hablaría pero no se mantendría firme?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qu'a dit Ésaïe, que le peuple dit mais ne tiendra pas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דַּבְּר֤וּ דָבָר֙ וְלֹ֣א יָק֔וּם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Donnez des ordres, et ils seront sans effet:</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proferid palabra, y no será firme,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Speak the word, but it will not stand,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the inhabitant of Zion should cry out and shout because who is in their midst?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la moradora de Sión debería regocíjarse y cantar, porque ¿quién está en medio de ellos?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l’habitant de Sion devrait crier et hurler, car qui est au milieu d’eux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His fierce anger?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ardor de su ira"?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dite dans sa colère ardente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יִשְׂרָאֵֽל׃פ</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est grand au milieu de toi,</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Santo de Israel.»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great is the Holy One of Israel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not betray?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no entregues?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est-il censé ne pas trahir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 אַל־תְּגַלִּֽי׃</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trahis pas le fugitif!</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entregues a los que andan errantes.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betray him who escapes.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the people seek instead of God ?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¿a quién pregunta el pueblo en lugar de Dios?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Que recherchent les gens au lieu de Dieu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וְכִֽי־יֹאמְר֣וּ אֲלֵיכֶ֗ם דִּרְשׁ֤וּ אֶל־הָאֹבוֹת֙ וְאֶל־הַיִּדְּעֹנִ֔ים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vous dit: Consultez ceux qui évoquent les morts et ceux qui prédisent l'avenir,</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os dicen: “Preguntad a los encantadores y a los adivinos,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they say to you, "Seek those who are mediums and wizards,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where did the son of the morning say he would ascend?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¿adónde dijo el hijo de la mañana que subiría?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où le fils de l’aurore a-t-il dit qu’il monterait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הַשָּׁמַ֣יִם אֶֽעֱלֶ֔ה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au ciel,</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“Subiré al cielo.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into heaven,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Who will give a sign ?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¿quién dará señal?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Qui donnera un signe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יִתֵּ֨ן אֲדֹנָ֥י ה֛וּא לָכֶ֖ם א֑וֹת</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lui-même vous donnera un signe,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mismo os dará señal: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Himself will give you a sign: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family of the cow and bear do together?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juntos la familia de la vaca y la osa?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ensemble la famille de la vache et de l’ours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indignación de Jehová de los ejércitos,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wrath of the Lord of hosts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יִרְבְּצ֣וּ יַלְדֵיהֶ֑ן</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petits un même gîte;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crías se recostarán juntas;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young ones shall lie down together;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children of the wicked before their eyes in the day of the Lord?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sucederá con los niños de los impíos ante ellos mismos en el día de Jehová?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enfants des méchants sous leurs yeux au jour du Seigneur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יְרֻטְּשׁ֖וּ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écrasés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estrellados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will be dashed to pieces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captured?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por ellos sea tomado?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capturés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יִפּ֥וֹל בֶּחָֽרֶב׃</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tomberont par l'épée.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a espada.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fall by the sword.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How did the seraphim get to Isaiah to bring him a live coal?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¿Cómo llegaron los serafines hasta Isaías para traerle un carbón encendido?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comment les séraphins sont-ils arrivés jusqu’à Ésaïe pour lui apporter une braise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וַיָּ֣עָף אֵלַ֗י</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vola vers moi,</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voló hacia mí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flew to me,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beauty of the Chaldeans’ pride?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Babilonia además de gloria y orgullo de los caldeos?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13:19, comment s'appelle Babylone en plus d'être la beauté de l'orgueil des Chaldéens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צְבִ֣י מַמְלָכ֔וֹת</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l'ornement des royaumes,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hermosura de reinos,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kingdoms,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struck the people in wrath with what severity?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que Babilonia herió a los pueblos con furor; ¿con qué más lo hizo?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Babylone est décrite comme ayant frappé le peuple avec colère avec quelle sévérité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What has my hand found ?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¿qué ha hallado mi mano?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Qu'a trouvé ma main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מַכַּ֖ת בִּלְתִּ֣י סָרָ֑ה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coups sans relâche,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llaga permanente,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continual stroke,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everyone do in addition to turning to his own people?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uno, además de mirar a su pueblo?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chacun en plus de se tourner vers son propre peuple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אֶל־אַרְצ֖וֹ יָנֽוּסוּ׃</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fuira vers son pays;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huirá a su tierra.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will flee to his own land.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I will make a mortal more rare than fine gold?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"el oro fino al varón"?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 Je rendrai un mortel plus rare que l’or fin »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וְאָדָ֖ם מִכֶּ֥תֶם אוֹפִֽיר׃</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les rendrai plus rares que l'or d'Ophir.</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más que el oro de Ofir al ser humano.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more than the golden wedge of Ophir.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the fugitives of Moab will flee to zoar like what?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los fugitivos de Moab huirán a Zoar ¿como qué?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les fugitifs de Moab s'enfuiront à Tsoar comme quoi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עֶגְלַ֣ת שְׁלִשִׁיָּ֑ה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Églath Schelischija;</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novilla de tres años.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three-year-old heifer.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7:7, What two things does the Lord God say about the plans of Syria, Ephraim, and the son of Remaliah?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7:7, ¿cuáles dos cosas dice Jehová el Señor acerca de los planes de Siria, Efraín y el hijo de Remalías?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7:7, quelles sont les deux choses que le Seigneur Dieu dit au sujet des plans de la Syrie, d’Éphraïm et du fils de Remalia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 אָמַ֖ר אֲדֹנָ֣י יְהוִ֑ה לֹ֥א תָק֖וּם וְלֹ֥א תִֽהְיֶֽה׃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parle le Seigneur, l'Éternel: Cela n'arrivera pas, cela n'aura pas lieu.</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Jehová, el Señor dice: “No sucederá eso; no será así.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thus says the Lord God: "It shall not stand, Nor shall it come to pass.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will go up over all his channels?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subirá sobre todas sus riberas?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Qui montera au-dessus de tous ses canaux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מָצְאָ֣ה יָדִ֔י לְמַמְלְכֹ֖ת הָאֱלִ֑יל</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ma main a atteint les royaumes des idoles,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mi mano alcanzó los reinos de los ídolos,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my hand has found the kingdoms of the idols,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אֶת־מֶ֥לֶךְ אַשּׁ֖וּר וְאֶת־כָּל־כְּבוֹד֑וֹ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 et toute sa gloire);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rey de Asiria con todo su poder.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 of Assyria and all his glory;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happened Through the wrath of the Lord of hosts ?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sucedió por la ira de Jehová de los ejércitos?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qu'est-il arrivé à cause de la colère de l'Éternel des armées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נֶעְתַּ֣ם אָ֑רֶץ</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embrasé,</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oscurece la tierra,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burned up,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before whom will the children of the wicked be dashed to pieces in the day of the Lord?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¿delante de quién serán estrellados los niños de los impíos en el día de Jehová?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devant qui les enfants des méchants seront-ils écrasés au jour du Seigneur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לְעֵֽינֵיהֶ֑ם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leurs yeux,</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ellos mismos;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their eyes;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says that name and remnant and offspring and posterity will be cut off? Be specific.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dice que el nombre y el sobreviviente, hijo y nieto serán destruidos? Sea específico.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14:22, qui dit que le nom, le reste, la descendance et la postérité seront retranchés ? Soyez précis.</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earth in the day of the Lord's fierce anger?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el Señor con la tierra en el día del ardor de su ira?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à la terre au jour de sa colère ardente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וְתִרְעַ֥שׁ הָאָ֖רֶץ מִמְּקוֹמָ֑הּ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sera secouée sur sa base,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se moverá de su lugar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will move out of her place,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Edom and Moab?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Edom y Moab?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à Édom et Moab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who will send leanness among the fat ones?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¿quién enviará sebilidad sobre sus robustos?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qui enverra la maigreur parmi les gras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אֱד֤וֹם וּמוֹאָב֙ מִשְׁל֣וֹח יָדָ֔ם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Édom et Moab seront la proie de leurs mains,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Edom y Moab los servirán,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lay their hand on Edom and Moab;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when will a man keep alive a young cow and two sheep?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¿cuándo podrá un hombre criar una vaca y dos ovejas?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quand un homme gardera-t-il en vie une jeune vache et deux moutons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in that day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the cow do?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 la vaca?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fera la vache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וּפָרָ֤ה וָדֹב֙ תִּרְעֶ֔ינָה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vache et l'ourse auront un même pâturage,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vaca pacerá junto a la osa,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cow and the bear shall graze;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יְשַׁלַּ֨ח הָאָד֜וֹן יְהוָ֧ה צְבָא֛וֹת</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le Seigneur des armées,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el Señor, Jehová de los ejércitos,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the Lord of hosts,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about the Lord's hand. What is this statement and question?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y una pregunta relacionada sobre la mano de Jehová. ¿En qué consisten esta afirmación y esta pregunta?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faite, accompagnée d'une question connexe, au sujet de la main du Seigneur. Quelles sont cette déclaration et cette question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וְיָד֥וֹ הַנְּטוּיָ֖ה וּֽמִ֥י יְשִׁיבֶֽנָּה׃פ</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main est étendue: qui la détournera?</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mano extendida, ¿quién la hará retroceder?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hand is stretched out, And who will turn it back?"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2 things have been taken from the plentiful field?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¿cuáles son las dos cosas que se han quitado del campo fértil?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quelles sont les deux choses qui ont été enlevées du champ abondant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וְנֶאֱסַ֨ף שִׂמְחָ֤ה וָגִיל֙ מִן־הַכַּרְמֶ֔ל</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et l'allégresse ont disparu des campagnes;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Quitado es el gozo y la alegría del campo fértil;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Gladness is taken away, And joy from the plentiful field;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once the Lord has broken the staff of the wicked, what two types of trees will rejoice over them?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una vez que el Señor haya quebrado el bastón de los impíos, ¿qué dos tipos de árboles se regocijarán por ellos?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une fois que L'Éternel aura brisé le bâton des méchants, quels sont les deux types d’arbres qui se réjouiront à leur sujet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גַּם־בְּרוֹשִׁ֛ים שָׂמְח֥וּ לְךָ֖ אַרְזֵ֣י לְבָנ֑וֹן</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cyprès même, les cèdres du Liban, se réjouissent</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 los cipreses se regocijaron a causa de ti, y los cedros del Líbano,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Indeed the cypress trees rejoice over you, And the cedars of Lebanon,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after the Lord shakes His fist over the River and strikes it in the seven streams, what will he make men do?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después de que el Señor agite Su puño sobre el río y lo golpee en los siete arroyos, ¿qué hará que los hombres hagan?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après que L'Éternel aura brandi son poing sur le fleuve et l’aura frappé dans les sept ruisseaux, que fera-t-il faire aux hommes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וְהִדְרִ֖יךְ בַּנְּעָלִֽים׃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on le traversera avec des souliers.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 que pasen por él con sandalias.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make men cross over dry-shod.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happen before the child speaks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sucederá antes de que el niño hable?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se passera-t-il avant que l’enfant parle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אֶת־חֵ֣יל דַּמֶּ֗שֶׂק וְאֵת֙ שְׁלַ֣ל שֹׁמְר֔וֹן</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emportera devant le roi d'Assyrie les richesses de Damas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quitada la riqueza de Damasco y los despojos de Samaria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Damascus and the spoil of Samaria will be taken away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phrase describing the sound "of nations gathered together" is similar in meaning to to saying: the noise of the multitude?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frase que describe el ruido de naciones reunidas es similar a decir: "el estuendo como de mucho pueblo"?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quelle expression décrivant le bruit « des nations rassemblées » a un sens similaire à celui de dire : le bruit de la multitude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שְׁא֞וֹן מַמְלְכ֤וֹת</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 tumulte de royaumes,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ruido de reinos,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tumultuous noise of the kingdoms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who selects the soldiers from the nations to form the army?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¿quién pasa revista a las tropas de las naciones para formar el ejército?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qui choisit les soldats parmi les nations pour former l’armée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צְבָא֔וֹת מְפַקֵּ֖ד</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passe en revue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pasa revista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musters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3 animals will lie down together in addition to the leopard and the young goat?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tres animales se acostarán juntos, además del leopardo y el cabrito?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quels sont les trois animaux qui se coucheront ensemble en plus du léopard et du chevreau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וְעֵ֨גֶל וּכְפִ֤יר וּמְרִיא֙ יַחְדָּ֔ו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veau, le lionceau, et le bétail qu'on engraisse, seront ensemble,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becerro, el león y la bestia doméstica andarán juntos,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calf and the young lion and the fatling together;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how completely will the earth be full of the knowledge of the Lord?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¿cuán llena estará la tierra del conocimiento de Jehová?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dans quelle mesure la terre sera-t-elle remplie de la connaissance du Seigneur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כַּמַּ֖יִם לַיָּ֥ם מְכַסִּֽים׃ פ</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fond de la mer par les eaux qui le couvrent.</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aguas cubren el mar.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waters cover the sea.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possess?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poseer los “hijos” de “Babilonia”?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posséder les « enfants » de « Babylone »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בַּל־יָקֻ֙מוּ֙ וְיָ֣רְשׁוּ אָ֔רֶץ</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ne se relèvent pas pour conquérir la terre,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levanten ni posean la tierra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rise up and possess the land,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Assyria said he found the riches of the people, as one gathers what ?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Asiria dijo que halló las riquezas de los pueblos, como uno recoge ¿qué?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l'Assyrien a dit qu'il a trouvé les richesses du peuple, comme on rassemble quoi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the stretching out of his wings fill ?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llenará el extender sus alas?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 remplira le déploiement de ses ailes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רֹֽחַב־אַרְצְךָ֖</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Remplira l'étendue de ton pays,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llenará la anchura de tu tierra,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fill the breadth of Your land,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in addition to "you", on whom will the Lord bring days that have not come since Ephraim departed from Judah?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¿sobre quiénes traerá Jehová días como nunca vinieron desde el día en que Efraín se apartó de Judá, además de ti?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en plus de « toi », sur qui le Seigneur fera-t-il venir des jours qui ne sont pas venus depuis qu’Éphraïm s’est séparé de Juda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וְעַֽל־עַמְּךָ֮ וְעַל־בֵּ֣ית אָבִיךָ֒</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fera venir sur toi, Sur ton peuple et sur la maison de ton père,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casa de tu padre y sobre tu pueblo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people and your father’s house—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the mighty ones for my anger, who has God called to join His side to punish the world for its evil?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los valientes de me ira, ¿a quiénes ha llamado Dios para unirse a Su lado para castigar al mundo por su maldad?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Outre les puissants de ma colère, qui Dieu a-t-il appelé à se joindre à lui pour punir le monde de sa méchanceté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 צִוֵּ֖יתִי לִמְקֻדָּשָׁ֑י</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donné des ordres à ma sainte milice,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mandé a mis consagrados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commanded My sanctified ones;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Of what shall there be no end ?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¿Qué no tendrá límite?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De quoi n'y aura-t-il pas de fin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׳לְמַרְבֵּה׳ ״לְמַרְבֵּ֨ה״ הַמִּשְׂרָ֜ה וּלְשָׁל֣וֹם אֵֽין־קֵ֗ץ</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Donner à l'empire de l'accroissement, Et une paix sans fin</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dilatado de su imperio y la paz no tendrán límite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the increase of His government and peace There will be no end,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the people of the East?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los pueblos de oriente?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aux peuples de l’Est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יָבֹ֣זּוּ אֶת־בְּנֵי־קֶ֑דֶם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pilleront ensemble les fils de l'Orient;</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saquearán también a los de oriente.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plunder the people of the East;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וְכֶאֱסֹף֙ בֵּיצִ֣ים עֲזֻב֔וֹת</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on ramasse des oeufs abandonnés,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recogen los huevos abandonados,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one gathers eggs that are left,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where to all the kings of the nations sleep in glory?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¿dónde yacen con honra todos los reyes de la tierra?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où dorment tous les rois des nations dans la gloire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בְּבֵיתֽוֹ׃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dans son tombeau.</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en su última morada.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in his own house;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over what two places will Moab wail?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¿sobre cuáles dos lugares aullará Moab?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sur quels deux endroits Moab se lamentera-t-il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עַל־נְב֞וֹ וְעַ֤ל מֵֽידְבָא֙ מוֹאָ֣ב יְיֵלִ֔יל</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Moab est en lamentations, sur Nebo et sur Médeba:</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Nebo y sobre Medeba aullará Moab;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Moab will wail over Nebo and over Medeba;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Who seek refuge ?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¿quiénes huyen?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10:31, Qui cherche refuge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הַגֵּבִ֖ים הֵעִֽיזוּ׃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de Guébim sont en fuite.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moradores de Gebim huyen.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Gebim seek refuge.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do to the right hand ?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¿qué hará cada uno a la derecha?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Que fera chacun à sa main droite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וַיִּגְזֹ֤ר עַל־יָמִין֙ וְרָעֵ֔ב</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pille à droite, et l'on a faim;</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devora a la derecha y tiene hambre;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snatch on the right hand And be hungry;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is God to us?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¿qué es Dios para nosotros?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qu’est-ce que Dieu pour nous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אֵ֧ל יְשׁוּעָתִ֛י</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Dieu est ma délivrance,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Dios es mi salvación;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God is my salvation,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2 things shall the fire devour ?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dos cosas devorará el fuego?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quelles sont les deux choses que le feu dévorera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have the people who walked in darkness seen? Be specific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han visto los que andaban en tinieblas? Sea específico.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 Qu'ont vu ceux qui marchaient dans les ténèbres ? » Soyez précis.</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א֣וֹר גָּד֑וֹל</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Voit une grande lumière;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vio gran luz;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seen a great light;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How will Lebanon fall ?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¿Cómo caerá el Líbano?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10:34, comment le Liban tombera-t-il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וְהַלְּבָנ֖וֹן בְּאַדִּ֥יר יִפּֽוֹל׃ ס</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Liban tombe sous le Puissant.</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Líbano caerá con estruendo.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Lebanon will fall by the Mighty One.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something has happened to the one who weakened the nations that is related to the ground. What happened?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algo relacionado con la tierra le sucedió a quien debilitó a las naciones. ¿Qué sucedió?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il est arrivé quelque chose à celui qui affaiblissait les nations, quelque chose qui est lié à la terre. Que s'est-il passé?</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נִגְדַּ֣עְתָּ לָאָ֔רֶץ</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es abattu à terre,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Derribado fuiste a tierra,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cut down to the ground,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have fallen down?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cosas cayeron?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est tombé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לְבֵנִ֥ים נָפָ֖לוּ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briques sont tombées,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ladrillos cayeron,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bricks have fallen down,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not turned away ?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no ha cesado?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Qu'est-ce qui n'est pas détourné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רִשְׁעָ֔ה שָׁמִ֥יר וָשַׁ֖יִת תֹּאכֵ֑ל</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dévore ronces et épines;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cardos y espinos devorará.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devour the briers and thorns,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13:21, what 4 things will happen in Babylon after its destruction?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13:21, ¿qué 4 cosas sucederán en Babilonia después de su destrucción?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13:21, quelles sont les 4 choses qui se produiront à Babylone après sa destruction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וְרָבְצוּ־שָׁ֣ם צִיִּ֔ים וּמָלְא֥וּ בָתֵּיהֶ֖ם אֹחִ֑ים וְשָׁ֤כְנוּ שָׁם֙ בְּנ֣וֹת יַֽעֲנָ֔ה וּשְׂעִירִ֖ים יְרַקְּדוּ־שָֽׁם׃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Les animaux du désert y prendront leur gîte, Les hiboux rempliront ses maisons, Les autruches en feront leur demeure Et les boucs y sauteront.</a:t>
            </a:r>
            <a:endParaRPr b="0" lang="en-US" sz="30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dormirán allí las fieras del desierto y sus casas se llenarán de hurones; allí habitarán los avestruces y allí saltarán las cabras salvajes.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But wild beasts of the desert will lie there, And their houses will be full of owls; Ostriches will dwell there, And wild goats will caper there.  </a:t>
            </a:r>
            <a:endParaRPr b="0" lang="en-US" sz="30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do in the same day?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¿Qué hará el Señor en aquel día?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fera le Seigneur en ce jour-là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יְגַלַּ֣ח אֲדֹנָי֩</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 le Seigneur rasera,</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rapará el Señor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same day the Lord will shave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what did Isaiah say he and his children are for in Israel ?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¿para qué dijo Isaías que él y sus hijos estaban en Israel?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à quoi sert Ésaïe et ses enfants en Israël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וּלְמוֹפְתִ֖ים בְּיִשְׂרָאֵ֑ל</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sommes des signes et des présages en Israël,</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somos por señales y presagios en Israel,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are for signs and wonders in Israel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are the first 2 commands given in this verse to the people of Judah?.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¿Cuáles son los primeros 2 mandatos dados en este versículo al pueblo de Judá?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quels sont les 2 premiers commandements donnés dans ce verset au peuple de Juda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רֹ֤עוּ עַמִּים֙ וָחֹ֔תּוּ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Poussez des cris de guerre, peuples! et vous serez brisés;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»Reuníos, pueblos, y seréis quebrantados.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shattered, O you peoples, and be broken in pieces!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taken away?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fue quitada?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6:7, qu’est-ce qui a été enlevé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עֲוֺנֶ֔ךָ</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iniquité est enlevée,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 quitada tu culpa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iniquity is taken away,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how will he feel after devouring on the left hand?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¿cómo se sacia después de comer a la izquierda?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comment se sentira-t-il après avoir dévoré sur la main gauche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are they who say in pride and arrogance that bricks have fallen down.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¿quiénes son los que con soberbia y con altivez de corazón dicen que los ladrillos han caído?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sont ceux qui disent avec orgueil et arrogance que les briques sont tombées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וְיוֹשֵׁ֣ב שֹׁמְר֑וֹן</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et les habitants de Samarie,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y los moradores de Samaria,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and the inhabitant of Samaria—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Where will the king of Assyria pass through and overflow?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¿Por dónde pasará el rey de Asiria, y cómo inundará y seguirá creciendo?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Où le roi d’Assyrie passera-t-il et débordera-t-il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וְחָלַ֤ף בִּֽיהוּדָה֙ שָׁטַ֣ף וְעָבַ֔ר</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pénétrera dans Juda, il débordera et inondera,</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pasando por Judá, inundará y seguirá creciendo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pass through Judah, He will overflow and pass over,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is known in all the earth?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será sabido por toda la tierra?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sait-on sur toute la terre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גֵא֖וּת עָשָׂ֑ה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a fait des choses magnifiques: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 hecho cosas magníficas;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has done excellent things;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join Israel?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¿quién se unirá a Israel?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rejoindra Israël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וְנִלְוָ֤ה הַגֵּר֙ עֲלֵיהֶ֔ם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étrangers se joindront à eux,</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ellos se unirán extranjeros,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strangers will be joined with them,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who will obey Ephraim and Judah?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¿quién obedecerá a Efraín y a Judá?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qui obéira à Éphraïm et à Juda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וּבְנֵ֥י עַמּ֖וֹן מִשְׁמַעְתָּֽם׃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fils d'Ammon leur seront assujettis.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hijos de Amón los obedecerán.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of Ammon shall obey them.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 עַל־שְׂמֹ֖אול וְלֹ֣א שָׂבֵ֑עוּ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dévore à gauche, et l'on n'est pas rassasié;</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 a la izquierda y no se sacia.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devour on the left hand And not be satisfied;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what happens to Babylon?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le sucede a Babilonia?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qu’arrive-t-il à Babylone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מֻרְדָּ֖ף בְּלִ֥י חָשָֽׂךְ׃</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poursuivi sans ménagement.</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perseguía con crueldad.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persecuted and no one hinders.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Samaria?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Samaria?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de Samarie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שֹׁמְר֖וֹן בֶּן־רְמַלְיָ֑הוּ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fils de Remalia est la tête de la Samarie.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Samaria, el hijo de Remalías.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Samaria is Remaliah’s son.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say should become dull?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embotarse?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a-t-il dit qui devrait devenir terne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הַשְׁמֵן֙ לֵב־הָעָ֣ם הַזֶּ֔ה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Rends insensible le coeur de ce peuple,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Embota el corazón de este pueblo,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the heart of this people dull,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Who was Zechariah the son of ?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¿quién era hijo de Zacarías?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De qui était Zacharie, le fils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יְבֶרֶכְיָֽהוּ׃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Bérékia.</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Jeberequías.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Jeberechiah."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attended to his equipment ?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¿dónde contará su ejército?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a-t-il pris soin de son équipement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2025-10-28T23:47:58Z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