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19:24, who will also join Egypt and Assyria, as a blessing in the midst of the land?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19:24, ¿quiénes también se unirán a Egipto y Asiria, para bendición en medio de la tierra?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19:24, qui rejoindra également l’Égypte et l’Assyrie, comme une bénédiction au milieu du pays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זוֹנָ֣ה נִשְׁכָּחָ֑ה</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Prostituée qu'on oublie!</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ramera olvidada.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forgotten harlot;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21:3, Isaiah was distressed after what happened?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21:3, ¿Isaías se siente agobiado después de lo sucedido?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21:3, Ésaïe était bouleversé après ce qui s’est passé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מִשְּׁמֹ֔עַ</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spasmes m'empêchent d'entendre,</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oírlo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I heard it;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 trust in the shadow of Egypt shall be what?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 la fuerza del faraón se os cambiará en vergüenza. ¿Qué será la protección a la sombra de Egipto?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 que sera la confiance dans l’ombre de l’Égypte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לִכְלִמָּֽה׃</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une ignominie.</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confusión.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your humiliation.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32:7, the schemer devises wicked plans to destroy the poor with lying words even when who does what?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32:7, el tramposo trama intrigas inicuas para enredar a los sencillos con palabras mentirosas, ¿y para qué?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32:7, le comploteur élabore des plans méchants pour détruire les pauvres avec des paroles mensongères, même quand qui fait quoi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וּבְדַבֵּ֥ר אֶבְי֖וֹן מִשְׁפָּֽט׃</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Même quand la cause du pauvre est juste.</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para hablar contra el pobre en el juicio.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Even when the needy speaks justice.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30:20, the Lord gives you what two things?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30:20, ¿qué dos cosas te da el Señor?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30:20, quelles sont les deux choses que le Seigneur vous donne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לֶ֥חֶם צָ֖ר וּמַ֣יִם לָ֑חַץ</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du pain dans l'angoisse, Et de l'eau dans la détresse;</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pan de congoja y agua de angustia,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bread of adversity and the water of affliction,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17:7, After the punishment of Jacob, a man will look to whom in that day?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17:7, Después del castigo de Jacob, ¿a quién mirará el hombre en aquel día?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17:7, Après le châtiment de Jacob, vers qui l’homme se tournera-t-il en ce jour-là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 יִהְיֶ֤ה יִשְׂרָאֵל֙ שְׁלִ֣ישִׁיָּ֔ה</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même temps, Israël sera, lui troisième,</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Israel será tercero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Israel will be one of three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 יִשְׁעֶ֥ה הָאָדָ֖ם עַל־עֹשֵׂ֑הוּ</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 l'homme regardera vers son créateur,</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Aquel día mirará el hombre a su Hacedor;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a man will look to his Maker,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29:7, what are the 3 descriptions of what the enemies of Ariel do against her?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29:7, ¿cuáles son las 3 descripciones de lo que los enemigos de Ariel hacen contra ella?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29:7, quelles sont les 3 descriptions de ce que font les ennemis d’Ariel contre elle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הֲמוֹן֙ כָּל־הַגּוֹיִ֔ם הַצֹּבְאִ֖ים עַל־אֲרִיאֵ֑ל וְכָל־צֹבֶ֙יהָ֙ וּמְצֹ֣דָתָ֔הּ וְהַמְּצִיקִ֖ים לָֽהּ׃</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000" strike="noStrike" u="none">
                <a:solidFill>
                  <a:srgbClr val="ffffff"/>
                </a:solidFill>
                <a:effectLst/>
                <a:uFillTx/>
                <a:latin typeface="Times New Roman"/>
              </a:rPr>
              <a:t>(fr) Ainsi en sera-t-il de la multitude des nations qui combattront Ariel, De tous ceux qui l'attaqueront, elle et sa forteresse, Et qui la serreront de près.</a:t>
            </a:r>
            <a:endParaRPr b="0" lang="en-US" sz="30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multitud de todas las naciones que pelean contra Ariel, y todos los que pelean contra ella y su fortaleza, y los que la ponen en aprietos.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multitude of all the nations who fight against Ariel, Even all who fight against her and her fortress, And distress her,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22:25, which peg will be removed and be cut down and fall?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22:25, ¿qué clavo será quitado, quebrado y caerá?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22:25, quel piquet sera retiré, coupé et tombera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הַתְּקוּעָ֖ה בְּמָק֣וֹם נֶאֱמָ֑ן</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enfoncé dans un lieu sûr</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hincado en lugar firme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is fastened in the secure place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 what will happen when those who plunder when they are done plundering?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 ¿qué sucederá cuando los que saquean acaben de saquear?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 que se passera-t-il lorsque ceux qui pillent auront fini de piller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תּוּשַּׁ֔ד</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seras ravagé;</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serás tú saqueado;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be plundered;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33:23, when the Lord saves us what will the enemy not be able to do with their sail?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33:23, cuando Jehová nos salve, ¿qué no podrá hacer el enemigo con su vela?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33:23, lorsque le Seigneur nous sauvera, que ne pourra-t-il pas faire avec sa voile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בַּל־פָּ֣רְשׂוּ נֵ֔ס</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ne tendent plus les voiles.</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entesaron la vela.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could not spread the sail.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22:13, in the day that the Lord of Hosts called for weeping and for mourning, for baldness and for girding with sackcloth, in addition to what they said, what 6 things did they do?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22:13, el día que Jehová de los ejércitos llamó a llanto y a lamentación, a raparse el cabello y a vestir ropas ásperas, ¿qué 6 cosas hicieron además de lo que dijeron?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22:13, le jour où le Seigneur des armées appela à pleurer et à se lamenter, à se raser la tête et à se ceindre de sacs, en plus de ce qu'ils avaient dit, quelles sont les 6 choses qu'ils ont faites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30:30, when the Lord will cause His glorious voice to be heard, what will He show with the indignation of His anger and the flame of a devouring fire?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30:30, cuando Jehová haga oír su potente voz, ¿qué hará con furor en su rostro y llama de fuego consumidor, con torbellino, tempestad y piedras de granizo?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30:30, lorsque le Seigneur fera entendre sa voix glorieuse, que montrera-t-il avec l’indignation de sa colère et la flamme d’un feu dévorant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וְהִנֵּ֣ה׀ שָׂשׂ֣וֹן וְשִׂמְחָ֗ה הָרֹ֤ג׀ בָּקָר֙ וְשָׁחֹ֣ט צֹ֔אן אָכֹ֥ל בָּשָׂ֖ר וְשָׁת֣וֹת יָ֑יִן</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voici de la gaîté et de la joie! On égorge des boeufs et l'on tue des brebis, On mange de la viande et l'on boit du vin:</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Mas hubo gozo y alegría matando vacas y degollando ovejas, comiendo carne, bebiendo vino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instead, joy and gladness, Slaying oxen and killing sheep, Eating meat and drinking wine: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19:16, in what two ways will Egypt be like women? (2 points)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19:16, ¿en qué aspecto el egipcio será como mujeres?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19:16, de quelles deux manières l’Égypte ressemblera-t-elle aux femmes ? (2 points)</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וְחָרַ֣ד׀ וּפָחַ֗ד</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tremblera et aura peur,</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temblarán llenos de miedo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will be afraid and fear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18:2, how were the ambassadors being sent by sea?  Fill in the blanks:  "Even in _______ of _______ on the _______." (3 points)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18:2, ¿cómo se enviaban los embajadores por mar? Completa los espacios en blanco: "en ______ de ______ sobre las ______!" (3 puntos)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18:2, comment les ambassadeurs étaient-ils envoyés par mer ? Complétez les espaces vides : « Même en _______ de _______ sur le _______. » (3 points)</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וּבִכְלֵי־גֹמֶא֮ עַל־פְּנֵי־מַיִם֒</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des navires de jonc voguant à la surface des eaux!</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naves de junco sobre las aguas!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Even in vessels of reed on the waters,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31:9, what related to the Lord is in Jerusalem?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31:9, ¿qué de Jehová hay en Jerusalén?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31:9, qu’est-ce qui est lié au Seigneur et qui se trouve à Jérusalem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וְתַנּ֥וּר ל֖וֹ בִּירוּשָׁלִָֽם׃ ס</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sa fournaise dans Jérusalem.</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horno en Jerusalén.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whose furnace is in Jerusalem.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22:5, it is a day of what three things by the Lord God of hosts?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22:5, ¿es un día de qué tres cosas por parte del Señor Jehová de los ejércitos?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22:5, quelles sont les trois choses que le Seigneur Dieu des armées a accomplies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יוֹם֩ מְהוּמָ֨ה וּמְבוּסָ֜ה וּמְבוּכָ֗ה</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c'est un jour de trouble, d'écrasement et de confusion,</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es día de alboroto, de angustia y confusión,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it is a day of trouble and treading down and perplexity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32:18, who will dwell in a peaceful habitation?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32:18, ¿quién habitará en morada de paz?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32:18, qui habitera dans une demeure paisible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וְנַ֤חַת זְרוֹעוֹ֙ יַרְאֶ֔ה</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montrera son bras prêt à frapper,</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hará ver cómo descarga su brazo,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show the descent of His arm,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וְיָשַׁ֥ב עַמִּ֖י</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 peuple</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mi pueblo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My people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31:9, who said that Assyria shall cross over to his stronghold for fear?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31:9, ¿quién dijo que de miedo huirá su fortaleza?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31:9, qui a dit que l’Assyrie traverserait vers sa forteresse par peur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נְאֻם־יְהוָ֗ה</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l'Éternel,</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Jehová,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23:8, what words mean about the same as saying, who has purposed to bring dishonor to Tyre?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23:8, ¿qué palabras significan más o menos lo mismo que decir: ¿Quién ha decidido deshonrar a Tiro?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23:8, quels mots ont à peu près la même signification que de dire : « Qui a résolu de déshonorer Tyr ?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מִ֚י יָעַ֣ץ זֹ֔את עַל־צֹ֖ר</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a pris cette résolution contre Tyr,</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¿Quién decretó esto sobre Tiro,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has taken this counsel against Tyre,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29:15, woe to those whose works are in the dark and who do what?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29:15, ¡ay de aquellos que sus obras las hacen en tinieblas y que hacen qué!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29:15, malheur à ceux dont les œuvres sont dans l’obscurité et qui font quoi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הַמַּעֲמִיקִ֥ים מֵֽיהוָ֖ה לַסְתִּ֣ר עֵצָ֑ה</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cachent leurs desseins Pour les dérober à l'Éternel,</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se esconden de Jehová encubriendo sus planes,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seek deep to hide their counsel far from the Lord,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33:3, what will happen when the Lord lifts Himself up?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33:3, ¿qué sucederá cuando Jehová se levante?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33:3, que se passera-t-il lorsque le Seigneur s’élèvera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נָפְצ֖וּ גּוֹיִֽם׃</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nations se dispersent.</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naciones fueron esparcidas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nations shall be scattered;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33:5, with what two things has the Lord filled Zion?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33:5, ¿de qué dos cosas llena Jehová a Sión?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33:5, de quelles deux choses le Seigneur a-t-il rempli Sion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30:33, what words describe the fuel for the fire that the Lord will kindle with His breath?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30:33, ¿qué palabras describen el combustible para el fuego que Jehová encenderá con su soplo?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30:33, quels mots décrivent le combustible du feu que le Seigneur allumera de son souffle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מִשְׁפָּ֖ט וּצְדָקָֽה׃</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droiture et de justice.</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derecho y de justicia.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justice and righteousness.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29:16, what statement is similar to saying that you have things turned around?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29:16, ¿qué será vuestra perversidad?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29:16, quelle affirmation est similaire au fait de dire que vous avez inversé les choses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אִם־כְּחֹ֥מֶר הַיֹּצֵ֖ר יֵֽחָשֵׁ֑ב</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potier doit-il être considéré comme de l'argile,</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ciertamente será reputada como barro de alfarero.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the potter be esteemed as the clay;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17:6, even though the punishment of Jacob will be like he who gathers heads of grain in the valley of Rephaim, what will be left in it?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17:6, aunque el castigo de Jacob será como el que recoge espigas en el valle de Refaim, ¿qué quedará en él?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17:6, même si la punition de Jacob sera comme celle de celui qui ramasse des épis dans la vallée des Rephaïm, que restera-t-il dans cette vallée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וְנִשְׁאַר־בּ֤וֹ עֽוֹלֵלֹת֙</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 restera un grappillage,</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quedarán en él rebuscos,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Yet gleaning grapes will be left in it,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19:9, who will be ashamed in addition to thosw who work in fine flax?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19:9, ¿quiénes serán confundidos además de los que trabajan el lino fino?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19:9, qui aura honte en plus de ceux qui travaillent le fin lin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וְאֹרְגִ֖ים חוֹרָֽי׃</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 tissent des étoffes blanches</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que tejen redes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those who weave fine fabric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 as if from what types of reagons in the South will the burden against the Wilderness of the sea come?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 ¿de qué tipos de regiones del Neguev vendrá la profecía sobre el desierto del mar?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 de quels types de régions du Sud viendra le fardeau contre le désert de la mer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מִמִּדְבָּ֣ר בָּ֔א מֵאֶ֖רֶץ נוֹרָאָֽה׃</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vient du désert, du pays redoutable.</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viene del desierto, de la tierra horrenda.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it comes from the desert, from a terrible land.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29:10, whose heads did the Lord cover?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29:10, ¿las cabezas de quiénes cubrió Jehová?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29:10, quelles têtes le Seigneur a-t-il couvertes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מְדֻרָתָ֗הּ אֵ֤שׁ וְעֵצִים֙ הַרְבֵּ֔ה</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 bûcher, c'est du feu et du bois en abondance;</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pira de fuego y mucha leña.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Its pyre is fire with much wood;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הַחֹזִ֖ים כִּסָּֽה׃</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voyants).</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vuestros videntes.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namely, the seers.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22:3, who are bound together?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22:3, ¿quiénes fueron atados juntamente?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22:3, qui sont liés ensemble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כָּל־נִמְצָאַ֙יִךְ֙</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tes habitants</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todos los que en ti se hallaron,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who are found in you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32:13, on the land of my people will come up thorns and briers. Where else will they come up?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32:13, sobre la tierra de mi pueblo subirán espinos y cardos. ¿Dónde más crecerán?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32:13, sur la terre de mon peuple croîtront des épines et des ronces. Où d'autre croîtront-elles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עַל־כָּל־בָּתֵּ֣י מָשׂ֔וֹשׂ קִרְיָ֖ה עַלִּיזָֽה׃</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Même dans toutes les maisons de plaisance De la cité joyeuse.</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aun sobre todas las casas en que hay alegría en la ciudad alegre.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Yes, on all the happy homes in the joyous city;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30:19, what will He do at the sound of your cry; when He hears it?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30:19, ¿qué hará Dios al oír tu clamor?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30:19, que fera-t-il au son de votre cri, quand il l’entendra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עָנָֽךְ׃</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t'exaucera.</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te responderá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answer you.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19:10, Isaiah prophecied that in Egypt, all who make wages would be what?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19:10, ¿cómo se sentirán todos los que hacen viveros para peces?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19:10, Ésaïe a prophétisé qu’en Égypte, tous ceux qui gagnent un salaire seraient quoi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אַגְמֵי־נָֽפֶשׁ׃</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auront l'âme attristée.</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afligirán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troubled of soul.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17:8, After the punishment of Jacob, a man will not look to what thing that was the work of his hands?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17:8, después del castigo de Jacob, el hombre no mirará a lo que hicieron sus manos.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17:8, Après le châtiment de Jacob, l'homme ne regardera plus à ce qui était l'ouvrage de ses mains.</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30:17, what will happen at the threat of five?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30:17, ¿qué sucederá ante la amenaza de cinco?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30:17, que se passera-t-il en cas de menace de cinq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יִשְׁעֶ֔ה אֶל־הַֽמִּזְבְּח֖וֹת</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ne regardera plus vers les autels,</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Ya no mirará a los altares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not look to the altars,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19:18, what will one of the cities of Egypt will be called?  Be Specific.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19:18, ¿cómo se llamará una de las ciudades de Egipto? Sea específico.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19:18, quel sera le nom d'une des villes d'Égypte ? Soyez précis.</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עִ֣יר הַהֶ֔רֶס יֵאָמֵ֖ר לְאֶחָֽת׃ ס</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L'une d'elles sera appelée ville de la destruction.</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una será llamada la ciudad de Herez.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one will be called the City of Destruction.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30:25, what additional 2 things will happen in the day when there will be rivers and streams of waters on every high mountain and on every high hill?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30:25, ¿qué otras dos cosas sucederán en el día en que habrá ríos y corrientes de aguas sobre todo monte alto y sobre todo collado elevado?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30:25, quelles sont les deux choses supplémentaires qui se produiront le jour où il y aura des rivières et des ruisseaux d’eau sur toute haute montagne et sur toute colline élevée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הֶ֣רֶג רָ֔ב בִּנְפֹ֖ל מִגְדָּלִֽים׃</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jour du grand carnage, A la chute des tours.</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día de la gran matanza, cuando caerán las torres.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day of the great slaughter, When the towers fall.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30:19, where will the people dwell?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30:19, ¿dónde morará el pueblo?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30:19, où le peuple habitera-t-il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כִּי־עַ֛ם בְּצִיּ֥וֹן יֵשֵׁ֖ב בִּירֽוּשָׁלִָ֑ם</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Oui, peuple de Sion, habitant de Jérusalem,</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Ciertamente, pueblo de Sión, que moras en Jerusalén,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people shall dwell in Zion at Jerusalem;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19:25, When the Lord of hosts says that Assyria is the work of his hands, what will he say about Egypt?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19:25, cuando Jehová de los ejércitos dice que Asiria es obra de sus manos, ¿qué dirá de Egipto?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19:25, Quand l'Éternel des armées dira que l'Assyrie est l'ouvrage de ses mains, que dira-t-il de l'Égypte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בָּר֨וּךְ עַמִּ֜י מִצְרַ֗יִם</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Bénis soient l'Égypte, mon peuple,</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«Bendito sea Egipto, pueblo mío;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"Blessed is Egypt My people,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33:6, what will the fear of the Lord be?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33:6 ¿qué será el temor de Jehová?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33:6, quelle sera la crainte du Seigneur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תָּנֻ֑סוּ</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fuirez,</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huiréis vosotros todos,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shall flee,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הִ֥יא אוֹצָרֽוֹ׃ ס</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là le trésor de Sion.</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 su tesoro.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His treasure.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19:24, What two countries will be united with Israel as a blessing in the land?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19:24, ¿con qué dos países será Israel tercero para bendición en medio de la tierra?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19:24, quels sont les deux pays qui seront unis à Israël comme une bénédiction sur la terre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לְמִצְרַ֖יִם וּלְאַשּׁ֑וּר</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Uni à l'Égypte et à l'Assyrie,</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Egipto y con Asiria,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Egypt and Assyria—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30:24, what will the oxen and young donkeys eat?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30:24 ¿Qué comerán los bueyes y los asnos?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30:24, que mangeront les bœufs et les jeunes ânes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בְּלִ֥יל חָמִ֖יץ יֹאכֵ֑לוּ</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Mangeront un fourrage salé,</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comerán grano limpio,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eat cured fodder,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30:16, instead of returning and resting like God said to do, what is did they say they would do in addition to saying that they would flee on horses?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30:16, en lugar de convertirse y reposar como Dios dijo que hicieran, ¿qué dijeron que harían además de huir a caballo?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30:16, au lieu de revenir et de se reposer comme Dieu l'a dit, qu'ont-ils dit qu'ils feraient en plus de dire qu'ils fuiraient à cheval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וְעַל־קַ֣ל נִרְכָּ֔ב</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-Nous monterons des coursiers légers!</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corceles veloces cabalgaremos»;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"We will ride on swift horses"—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23:12, where is the virgin daughter of Sidon told to go even though she will have no rest there also?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23:12, ¿adónde se le dice a la hija virgen de Sidón que vaya aunque allí tampoco tendrá reposo?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23:12, où est-il dit à la fille vierge de Sidon d’aller même si elle n’aura pas de repos là-bas non plus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׳כִּתִּיִּים׳ ״כִּתִּים֙״ ק֣וּמִי עֲבֹ֔רִי</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Lève-toi, passe au pays de Kittim! Même là,</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Levántate para pasar a Quitim,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Arise, cross over to Cyprus;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22:7, when your choicest valleys shall be full of chariots, what will happen at the gate?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22:7, cuando tus hermosos valles se llenaron de carros, ¿qué sucederá a la puerta?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22:7, lorsque vos plus belles vallées seront remplies de chars, que se passera-t-il à la porte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20:4, Who will lead away the Egyptians as prisoners? Be specific.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20:4, ¿quién se llevaría a los cautivos de Egipto? Sea específico.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20:4, qui emmènera les Égyptiens prisonniers ? Soyez précis.</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וְהַפָּ֣רָשִׁ֔ים שֹׁ֖ת שָׁ֥תוּ</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cavaliers se rangent en bataille</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jinetes acamparon junto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horsemen shall set themselves in array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30:11, what do the rebellious people tell the prophets to turn aside from?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30:11, ¿de qué les dicen los rebeldes a los profetas que apartan?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30:11, de quoi les peuples rebelles disent-ils aux prophètes de se détourner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הַטּ֖וּ מִנֵּי־אֹ֑רַח</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Écartez-vous du sentier,</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apartaos de la senda,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Turn aside from the path,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19:11, Isaiah asked the wise counselors of Pharaoh how they could say to him two specific statements with similar meaning.  What were these statements?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19:11, Isaías preguntó a los prudentes consejeros del faraón cómo podían decirle dos declaraciones específicas con significado similar. ¿Cuáles eran estas declaraciones?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19:11, Ésaïe demanda aux sages conseillers de Pharaon comment ils pouvaient lui dire deux paroles précises ayant une signification similaire. Quelles étaient ces paroles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בֶּן־חֲכָמִ֥ים אֲנִ֖י בֶּן־מַלְכֵי־קֶֽדֶם׃</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suis fils des sages, fils des anciens rois?</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«Yo soy hijo de los sabios e hijo de los reyes antiguos»?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am the son of the wise, The son of ancient kings?"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כֵּ֣ן יִנְהַ֣ג מֶֽלֶךְ־אַ֠שּׁוּר</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même le roi d'Assyrie emmènera</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llevará el rey de Asiria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shall the king of Assyria lead away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22:4, what did Isaiah ask to be done or to not be done because of the plundering of the daughter of his people?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22:4, ¿qué pidió Isaías que se hiciera o que no se hiciera a causa de la destrucción de la hija de mi pueblo?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22:4, qu’est-ce qu’Ésaïe a demandé qu’il soit fait ou qu’il ne soit pas fait à cause du pillage de la fille de son peuple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אַל־תָּאִ֣יצוּ לְנַֽחֲמֵ֔נִי</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N'insistez pas pour me consoler</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os afanéis por consolarme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 not labor to comfort me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19:16, Where is the Lord going to wave his hand, in relation to Egypt?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19:16, ¿qué hace Jehová con su mano en relación con los egipcios?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19:16, Où le Seigneur va-t-il agiter sa main par rapport à l’Égypte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אֲשֶׁר־ה֖וּא מֵנִ֥יף עָלָֽיו׃</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il la lèvera contre elle.</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él levantará contra ellos.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He waves over it.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30:14, when the Lord breaks the rebellious people, it will be like a potter's vessel broken into such small pieces that two types of shards will not be found. One is to take fire from the hearth. What is the other?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30:14, cuando el Señor destruya al pueblo rebelde, será como una vasija de alfarero hecha pedazos tan pequeños que no se encontrarán dos tipos de fragmentos. Uno es para sacar fuego del hogar. ¿Y el otro?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30:14, lorsque le Seigneur brisera le peuple rebelle, ce sera comme un vase de potier brisé en si petits morceaux qu'on ne retrouvera pas deux sortes de tessons. L'un est de prendre le feu du foyer. Quel est l'autre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וְלַחְשֹׂ֥ף מַ֖יִם מִגֶּֽבֶא׃ פ</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Ou pour puiser de l'eau à la citerne.</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 para sacar agua del pozo.»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Or to take water from the cistern."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30:30, when the Lord will cause His glorious voice to be heard, what will He show with scattering, tempest, and hailstones?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30:30, cuando Jehová haga oír su potente voz, ¿con qué hará ver torbellino, tempestad y piedras de granizo?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30:30, lorsque le Seigneur fera entendre sa voix glorieuse, que montrera-t-il avec la dispersion, la tempête et la grêle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וְלַ֖הַב אֵ֣שׁ אוֹכֵלָ֑ה</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milieu de la flamme d'un feu dévorant,</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llama de fuego consumidor,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flame of a devouring fire,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22:20, what words describe the amount of time between when the Lord removes Shebna from his office that the Lord will call Eliakim?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22:20, ¿qué palabras describen el tiempo transcurrido entre el momento en que Jehová remueve a Sebna de su puesto y el momento en que Jehová llama a Eliaquim?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22:20, quels mots décrivent le temps écoulé entre le moment où le Seigneur destitue Shebna de ses fonctions et celui où le Seigneur appellera Éliakim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jour-là,</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día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it shall be in that day,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23:4, while talking to Sidon, what 4 things related to parenthood did the sea say it does not do?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23:4, ¿cuáles son las 4 cosas relacionadas con la paternidad que el mar le dijo a Sidón que no haga?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23:4, en parlant à Sidon, quelles sont les 4 choses liées à la parentalité que la mer a dit qu'elle ne faisait pas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לֵאמֹ֑ר לֹֽא־חַ֣לְתִּי וְלֹֽא־יָלַ֗דְתִּי וְלֹ֥א גִדַּ֛לְתִּי בַּחוּרִ֖ים רוֹמַ֥מְתִּי בְתוּלֽוֹת׃</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n'ai point eu de douleurs, je n'ai point enfanté, Je n'ai point nourri de jeunes gens, ni élevé de jeunes filles.</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diciendo: «Nunca estuve de parto: no di a luz, ni crié jóvenes ni hice crecer muchachas.»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saying, "I do not labor, nor bring forth children; Neither do I rear young men, Nor bring up virgins."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32:7, the schemer devises wicked plans to do what?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32:7, el tramposo trama intrigas inicuas ¿para hacer qué?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32:7, le comploteur élabore des plans méchants pour faire quoi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לְחַבֵּ֤ל ׳עֲנָוִים׳ ״עֲנִיִּים֙״ בְּאִמְרֵי־שֶׁ֔קֶר</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perdre les malheureux par des paroles mensongères,</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enredar a los sencillos con palabras mentirosas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destroy the poor with lying words,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23:9, what has the Lord of hosts purposed to bring to dishonor?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23:9, ¿qué ha decretado Jehová de los ejércitos para envilecer la soberbia?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23:9, qu’est-ce que le Seigneur des armées a décidé de déshonorer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גְּא֣וֹן כָּל־צְבִ֔י</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l'orgueil de tout ce qui brille,</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todo esplendor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pride of all glory,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 rebellious people trust in what?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 ¿en qué confían los hijos apartados?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 en quoi les rebelles font-ils confiance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וְלַחְס֖וֹת בְּצֵ֥ל מִצְרָֽיִם׃</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chercher un abri sous l'ombre de l'Égypte!</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ponen su esperanza en el amparo de Egipto.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to trust in the shadow of Egypt!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 "Woe to the rebellious children," says the Lord. What do they do but not of His Spirit that they may add sin to sin?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 «¡Ay de los hijos que se apartan, dice Jehová!». ¿Qué hacen los hijos, pero no de Su espíritu?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 « Malheur aux enfants rebelles », dit le Seigneur. Que font-ils, sinon par son Esprit, pour ajouter péché sur péché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וְלִנְסֹ֥ךְ מַסֵּכָ֖ה וְלֹ֣א רוּחִ֑י</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 font des alliances sans ma volonté,</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cobijarse con cubierta, y no de mi espíritu,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who devise plans, but not of My Spirit,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32:6, the heart of the foolish will work iniquity to do what 4 things?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32:6, el corazón del ruin maquina iniquidad para hacer ¿qué cuatro cosas?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32:6, le cœur de l’insensé commettra l’iniquité pour faire quelles sont les 4 choses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33:7, The ambassadors of peace shall weep bitterly. What other statement describes events at the same time?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33:7, «He aquí que sus embajadores darán voces afuera». ¿Qué otra afirmación describe los acontecimientos que ocurrieron al mismo tiempo?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33:7, « Les messagers de paix pleureront amèrement. » Quelle autre déclaration décrit des événements survenus au même moment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הֵ֚ן אֶרְאֶלָּ֔ם צָעֲק֖וּ חֻ֑צָה</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les héros Poussent des cris au dehors;</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sus embajadores darán voces afuera;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Surely their valiant ones shall cry outside,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19:3, What will God destroy in Egypt that when they consult the idols and charmers?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19:3, ¿Qué destruirá Jehová en Egipto cuando consulten a sus imágenes y a sus hechiceros?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19:3, Que détruira Dieu en Égypte, lorsqu'ils consulteront les idoles et les enchanteurs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וַעֲצָת֖וֹ אֲבַלֵּ֑עַ</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j'anéantirai son conseil;</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destruiré sus planes.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destroy their counsel,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20:2, What was Isaiah supposed to do with his sandals?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20:2, ¿Qué debía hacer Isaías con sus sandalias?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20:2, qu’était censé faire Ésaïe avec ses sandales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מֵעַ֣ל רַגְלֶ֑יךָ</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tes pieds.</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tus pies.»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off your feet."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29:17, it will be a very little while till 2 things happen.  One of them is that Lebanon shall be turned into a fruitful field.  What is the other?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29:17, pasará muy poco tiempo hasta que ocurran dos cosas. Una de ellas es que el Líbano se convertirá en un campo fértil. ¿Cuál es la otra?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29:17, deux événements se produiront dans très peu de temps. L'un d'eux est que le Liban deviendra un champ fertile. Quel est l'autre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וְהַכַּרְמֶ֖ל לַיַּ֥עַר יֵחָשֵֽׁב׃</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verger sera considéré comme une forêt.</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campo fértil parecerá un bosque?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fruitful field be esteemed as a forest?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20:6, wherever the inhabitants of this territory flee for help to be delivered from the king of Assyria, what is their expectation? Be specific.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20:6, dondequiera que los moradores de esta costa se refugien buscando socorro para librarse del rey de Asiria, ¿cuál es su esperanza? Sea específico.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20:6, où que les habitants de ce territoire se réfugient pour demander de l'aide et être délivrés du roi d'Assyrie, qu'attendent-ils ? Soyez précis.</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מַבָּטֵ֗נוּ</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Voilà ce qu'est devenu l'objet de notre attente,</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“¡Mirad qué fue de nuestra esperanza,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‘Surely such is our expectation,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לַעֲשׂ֣וֹת חֹ֗נֶף וּלְדַבֵּ֤ר אֶל־יְהוָה֙ תּוֹעָ֔ה לְהָרִיק֙ נֶ֣פֶשׁ רָעֵ֔ב וּמַשְׁקֶ֥ה צָמֵ֖א יַחְסִֽיר׃</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2800" strike="noStrike" u="none">
                <a:solidFill>
                  <a:srgbClr val="ffffff"/>
                </a:solidFill>
                <a:effectLst/>
                <a:uFillTx/>
                <a:latin typeface="Times New Roman"/>
              </a:rPr>
              <a:t>(fr) Pour commettre l'impiété, Et dire des faussetés contre l'Éternel, Pour laisser à vide l'âme de celui qui a faim, Et enlever le breuvage de celui qui a soif.</a:t>
            </a:r>
            <a:endParaRPr b="0" lang="en-US" sz="28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cometer impiedad y para decir blasfemias contra Jehová, dejando vacío al que tiene hambre y privando de beber al sediento.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practice ungodliness, To utter error against the Lord, To keep the hungry unsatisfied, And he will cause the drink of the thirsty to fail.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31:3, the Egyptians are described as being one thing and not being another thing. How are the Egyptians described?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31:3, se describe a los egipcios como una cosa y no como otra. ¿Cómo se describe a los egipcios?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31:3, les Égyptiens sont décrits comme étant une chose et non une autre. Comment sont-ils décrits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וּמִצְרַ֤יִם אָדָם֙ וְֽלֹא־אֵ֔ל</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L'Égyptien est homme et non dieu;</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egipcios son hombres y no Dios;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Now the Egyptians are men, and not God;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17:12, Isaiah is declaring woe unto whom that make a noise like the roar of the seas?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17:12, ¿quién hará ruido como el estruendo del mar?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17:12, Ésaïe déclare malheur à ceux qui font un bruit comme le rugissement des mers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הֲמוֹן֙ עַמִּ֣ים רַבִּ֔ים</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Oh! quelle rumeur de peuples nombreux!</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esa multitud de pueblos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the multitude of many people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23:18, when Tyre returns to her hire, what will be set apart for the Lord?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23:18, cuando Tiro vuelva a comerciar, ¿qué será consagrados a Jehová?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23:18, lorsque Tyr reviendra à son salaire, qu’est-ce qui sera mis à part pour le Seigneur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סַחְרָ֜הּ וְאֶתְנַנָּ֗הּ</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son gain et son salaire impur</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sus negocios y ganancias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Her gain and her pay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30:32, what will be with the places where the staff of punishment passes?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30:32, ¿qué pasará con cada golpe de la vara justiciera que descargue Jehová sobre él?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30:32, qu’adviendra-t-il des lieux où passe le bâton de punition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בְּתֻפִּ֖ים וּבְכִנֹּר֑וֹת</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entendra les tambourins et les harpes;</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con panderos y con arpas;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will be with tambourines and harps;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 "Woe to the rebellious children," says the Lord. What do they do but not of Him that they may add sin to sin?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 «¡Ay de los hijos que se apartan, dice Jehová!». ¿Qué hacen los hijos, pero no de Jehová?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 « Malheur aux enfants rebelles », dit le Seigneur. Que font-ils, sinon de sa part, pour ajouter péché sur péché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לַעֲשׂ֤וֹת עֵצָה֙ וְלֹ֣א מִנִּ֔י</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prennent des résolutions sans moi,</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tomar consejo, y no de mí;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take counsel, but not of Me,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 what divides the land of the people tall and smooth of skin?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¿qué surca la tierra del pueblo de elevada estatura y piel brillante?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18:7, qu’est-ce qui divise le pays des gens grands et à la peau lisse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32:13, where will thorns and briers come up in addition to all the happy homes in the joyous city?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32:13, ¿dónde subirán espinos y cardos además de todas las casas en que hay alegría en la ciudad alegre?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32:13, où pousseront les épines et les ronces en plus de toutes les maisons heureuses de la ville joyeuse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 אַדְמַ֣ת עַמִּ֔י ק֥וֹץ שָׁמִ֖יר תַּֽעֲלֶ֑ה</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la terre de mon peuple Croissent les épines et les ronces,</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la tierra de mi pueblo subirán espinos y cardos,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On the land of my people will come up thorns and briers,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30:29, when the breath of the Lord is like an overflowing stream to sift the nations, you shall have a song as in what situation?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30:29, ¿vuestros cánticos resonarán como en qué situación, cuando el aliento de Jehová sea cual torrente que inunda para zarandear a las naciones?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30:29, lorsque le souffle du Seigneur sera comme un torrent débordant pour tamiser les nations, vous aurez un chant comme dans quelle situation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לָכֶ֔ם כְּלֵ֖יל הִתְקַדֶּשׁ־חָ֑ג</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la nuit où l'on célèbre la fête,</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en la noche en que se celebra la Pascua,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in the night when a holy festival is kept,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23:11, to destroy its strongholds, against whom as the Lord given a commandment?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23:11, para destruir sus fortalezas, ¿respecto a quién mandó Jehová?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23:11, pour détruire ses forteresses, contre qui le Seigneur a-t-il donné un ordre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אֶל־כְּנַ֔עַן</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Canaan.</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respecto a Canaán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against Canaan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19:25, When the Lord of hosts says "Blessed is Egypt My People, and Assyria the work of My hands", what does he call Israel?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19:25, cuando Jehová de los ejércitos diga: «Bendito sea Egipto, pueblo mío; y Asiria, obra de mis manos», ¿cómo llamará él a Israel?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19:25, lorsque l’Éternel des armées dit : « Béni soit l’Égypte, mon peuple, et l’Assyrie, ouvrage de mes mains », comment appelle-t-il Israël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וְנַחֲלָתִ֖י יִשְׂרָאֵֽל׃ ס</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Israël, mon héritage!</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 Israel, mi heredad».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Israel My inheritance."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30:22, you will defile what two things?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30:22, ¿tendrás por impura qué dos cosas?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30:22, quelles sont les deux choses que vous souillerez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אֶת־צִפּוּי֙ פְּסִילֵ֣י כַסְפֶּ֔ךָ וְאֶת־אֲפֻדַּ֖ת מַסֵּכַ֣ת זְהָבֶ֑ךָ</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tiendrez pour souillés l'argent qui recouvre vos idoles, Et l'or dont elles sont revêtues;</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plata que recubre tus esculturas, y el oro que reviste tus imágenes fundidas.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covering of your images of silver, And the ornament of your molded images of gold.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בָּזְא֤וּ נְהָרִים֙ אַרְצ֔וֹ</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dont le pays est coupé par des fleuves;</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cuya tierra es surcada por ríos.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land the rivers divide—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22:6, when Kir uncovered the shield, Elam bore the quiver with what?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22:6, ¿con qué tomó Elam la aljaba cuando Kir sacó el escudo?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22:6, quand Kir a découvert le bouclier, Élam a porté le carquois avec quoi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בְּרֶ֥כֶב אָדָ֖ם פָּֽרָשִׁ֑ים</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chars de combattants, des cavaliers, s'avancent;</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carros y con jinetes,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chariots of men and horsemen,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20:3, What two words were used to describe the purpose of Isaiah walking naked and barefoot for three years? (2 points)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20:3, ¿Cuáles dos palabras se usaron para explicar cuál era el propósito de que Isaías caminara desnudo y descalzo durante tres años? (2 puntos)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20:3, quels sont les deux mots utilisés pour décrire le but pour lequel Ésaïe a marché nu et pieds nus pendant trois ans ? (2 points)</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א֣וֹת וּמוֹפֵ֔ת</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signe et un présage</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señal y pronóstico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a sign and a wonder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22:22, what will the Lord do so that Eliakim shall open and no man shall shut and that he shall shut and no mans shall open?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22:22, ¿qué hará Jehová para que Eliaquim abra y nadie cierre, y cierre y nadie abra?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22:22, que fera le Seigneur pour qu’Éliakim ouvre et que personne ne ferme, et qu’il ferme et que personne n’ouvre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וְנָתַתִּ֛י מַפְתֵּ֥חַ בֵּית־דָּוִ֖ד עַל־שִׁכְמ֑וֹ</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mettrai sur son épaule la clé de la maison de David:</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pondré la llave de la casa de David sobre su hombro: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key of the house of David I will lay on his shoulder;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32:2, a man will be like what in a weary land?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32:2, ¿cómo será el varón en tierra calurosa?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32:2, à quoi ressemblera un homme dans un pays aride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כְּצֵ֥ל סֶֽלַע־כָּבֵ֖ד בְּאֶ֥רֶץ עֲיֵפָֽה׃</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l'ombre d'un grand rocher dans une terre altérée.</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sombra de gran peñasco en tierra calurosa.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the shadow of a great rock in a weary land.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21:9, the watchman said a chariot of men was coming with what?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21:9, el centinela dijo que vienen hombres montados, ¿cómo?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21:9, la sentinelle a dit qu’un char d’hommes arrivait avec quoi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צֶ֖מֶד פָּֽרָשִׁ֑ים</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cavaliers deux à deux!</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jinetes de dos en dos!»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a pair of horsemen!"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 rebellious people walk to go down to Egypt and have not done what?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 los hijos apartados se apartan para descender a Egipto y no han hecho ¿qué?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 les gens rebelles marchent pour descendre en Égypte et n’ont rien fait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20:3, Isaiah walked naked and barefoot for three years as a sign and a wonder against what two nations? (2 points)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20:3, Isaías caminó desnudo y descalzo durante tres años como señal y pronóstico, ¿sobre qué dos naciones? (2 puntos)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20:3, Ésaïe a marché nu et pieds nus pendant trois ans comme signe et comme prodige contre quelles deux nations ? (2 points)</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עַל־מִצְרַ֖יִם וְעַל־כּֽוּשׁ׃</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l'Égypte et pour l'Éthiopie,</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Egipto y sobre Etiopía,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against Egypt and Ethiopia,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20:5, Before the Assyrian captivity, what is Egypt described as?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20:5, Antes del cautiverio asirio, ¿cómo se describe a Egipto?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20:5, avant la captivité assyrienne, à quoi ressemblait l’Égypte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תִּפְאַרְתָּֽם׃</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dont on se glorifiait.</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gloria.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glory.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20:1, Into what city did Tartan come? (Tartan is the title of a military officer in Assyria and not generally the specific name of a person.)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20:1, ¿A qué ciudad llegó Tartán? (Tartán es el título de un oficial militar en Asiria y no generalmente el nombre específico de una persona).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20:1, dans quelle ville Tartan est-il entré ? (Tartan est le titre d'un officier militaire en Assyrie et non généralement le nom spécifique d'une personne.)</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בִּשְׁנַ֨ת בֹּ֤א תַרְתָּן֙ אַשְׁדּ֔וֹדָה</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L'année où Tharthan,</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año en que vino el jefe de los ejércitos a Asdod,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year that Tartan came to Ashdod,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17:8, After the punishment of Jacob, a man will not look to the alters, which are what?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17:8, después del castigo de Jacob, ¿a qué altares no mirará el hombre?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17:8, Après la punition de Jacob, l'homme ne regardera plus vers les autels, qui sont quoi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מַעֲשֵׂ֣ה יָדָ֑יו</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Ouvrage de ses mains,</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hicieron sus manos,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work of his hands;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31:3, when he who helps falls and he who is helped falls, what will they all do together?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31:3, cuando caiga el ayudador y caiga el ayudado, ¿qué harán todos juntos?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31:3, lorsque celui qui aide tombe et que celui qui est aidé tombe, que feront-ils tous ensemble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וְיַחְדָּ֖ו כֻּלָּ֥ם יִכְלָיֽוּן׃ ס</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tous ensemble ils périront.</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Todos ellos desfallecerán a una.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all will perish together.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וּפִ֖י לֹ֣א שָׁאָ֑לוּ</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sans me consulter,</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no me han consultado.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have not asked My advice,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17:3, the remnant was going to cease from what country?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17:3, ¿de qué país iba a cesar lo que quedara?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17:3, de quel pays le reste allait-il cesser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וּשְׁאָ֣ר אֲרָ֑ם</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du reste de la Syrie:</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 que quede de Siria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remnant of Syria;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21:15, what 4 phrases describe the 3 things that the Dedanites fled from? (4 points)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21:15, ¿cuáles son las 4 frases que describen las 3 cosas de las que huyeron Dedán? (4 puntos)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21:15, quelles sont les 4 phrases qui décrivent les 3 choses que les Dédanites ont fuies ? (4 points)</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כִּֽי־מִפְּנֵ֥י חֲרָב֖וֹת נָדָ֑דוּ מִפְּנֵ֣י׀ חֶ֣רֶב נְטוּשָׁ֗ה וּמִפְּנֵי֙ קֶ֣שֶׁת דְּרוּכָ֔ה וּמִפְּנֵ֖י כֹּ֥בֶד מִלְחָמָֽה׃ ס</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ils fuient devant les épées, Devant l'épée nue, devant l'arc tendu, Devant un combat acharné.</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ante la espada huye, ante la espada desnuda, ante el arco entesado, ante la violencia de la batalla.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they fled from the swords, from the drawn sword, From the bent bow, and from the distress of war.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21:10, From whom had Isaiah heard these things? (both titles)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21:10, ¿De quién había oído Isaías estas cosas? (ambos títulos)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21:10, De qui Ésaïe avait-il entendu ces choses ? (les deux titres)</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שָׁמַ֗עְתִּי מֵאֵ֨ת יְהוָ֧ה צְבָא֛וֹת אֱלֹהֵ֥י יִשְׂרָאֵ֖ל</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 que j'ai appris de l'Éternel des armées, Dieu d'Israël,</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 que oí de parte de Jehová de los ejércitos, el Dios de Israel.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which I have heard from the Lord of hosts, The God of Israel,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32:14, what will be deserted?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32:14 ¿Qué cesará?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32:14, qu’est-ce qui sera abandonné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הֲמ֥וֹן עִ֖יר עֻזָּ֑ב</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ville bruyante est délaissée;</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bullicio de la ciudad cesará;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bustling city will be deserted.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23:16, who is told to take a harp, go about the city, make sweet melody, sing many songs?  Be specific.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23:16, ¿a quién se le dice que tome un arpa, recorra la ciudad, entone dulce melodía y repite la canción? Sea específico.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23:16, à qui est-il demandé de prendre une harpe, de parcourir la ville, de chanter de douces mélodies et de nombreux cantiques ? Soyez précis.</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2025-10-28T23:48:53Z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