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who declares that Jacob after its punishment will be like gleaning grapes or like the few fruits after an olive tree is shaken? Be specific.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¿quién declara que Jacob, después de su castigo, será como el rebusco o como los pocos frutos después de sacudir el olivo? Sea específico.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17:6, qui déclare que Jacob, après son châtiment, sera comme des grappes de raisin ou comme les quelques fruits qu'on secoue après avoir secoué un olivier ? Soyez précis.</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וּפָתַח֙ וְאֵ֣ין סֹגֵ֔ר וְסָגַ֖ר וְאֵ֥ין פֹּתֵֽחַ׃</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ouvrira, nul ne fermera; Quand il fermera, nul n'ouvrira.</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abrirá y nadie cerrará, cerrará y nadie abrirá.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he shall open, and no one shall shut; And he shall shut, and no one shall open.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for how long did Isaiah walk naked and barefoot?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¿cuánto tiempo caminó Isaías desnudo y descalzo?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pendant combien de temps Ésaïe a-t-il marché nu et pieds nus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הָלַ֛ךְ עַבְדִּ֥י יְשַׁעְיָ֖הוּ עָר֣וֹם וְיָחֵ֑ף שָׁלֹ֤שׁ שָׁנִים֙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mon serviteur Ésaïe marche nu et déchaussé, ce qui sera dans trois ans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anduvo mi siervo Isaías desnudo y descalzo tres años,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"Just as My servant Isaiah has walked naked and barefoot three years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Tyre's gain will enable those who dwell before the Lord to have what two benefits?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¿cuáles son los dos beneficios que tendrán los que estén delante de Jehová gracias a la ganancia de Tiro?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le gain de Tyr permettra à ceux qui demeurent devant le Seigneur d’avoir quels sont les deux avantages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לֶאֱכֹ֥ל לְשָׂבְעָ֖ה וְלִמְכַסֶּ֥ה עָתִֽיק׃ פ</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nourriture abondante et des vêtements magnifiques.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coman hasta saciarse y vistan con esplendidez.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eat sufficiently, and for fine clothing.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did the watchman say had happened to Babylon?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dijo el centinela que había sucedido en Babilonia?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qu’a dit la sentinelle à propos de ce qui était arrivé à Babylone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וַיַּ֣עַן וַיֹּ֗אמֶר נָפְלָ֤ה נָֽפְלָה֙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prit encore la parole, et dit: Elle est tombée, elle est tombée,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habló y dijo: «¡Cayó, cayó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fallen, is fallen!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body part wavered when Isaiah saw this prophecy?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parte del cuerpo se pasma cuando Isaías vio esta profecía?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quelle partie du corps a tremblé quand Ésaïe a vu cette prophétie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תָּעָ֣ה לְבָבִ֔י</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est troublé,</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pasma mi corazón,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wavered,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summary statment describes all the things they will hang on Eliakim?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declaración resumida describe todas las cosas que le colgarían a Eliaquim?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 déclaration récapitulative décrit toutes les choses qu’ils accrocheront sur Éliakim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 אֱלֹהֵ֥י יִשְׂרָאֵֽל׃ ס</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le Dieu d'Israël.</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Dios de Israel.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Israel.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כְּב֣וֹד בֵּית־אָבִ֗יו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gloire de la maison</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honra de la casa de su padre,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glory of his father’s house,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totter at the presence of the Lord?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temblará delante de Jehová?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qu’est-ce qui chancellera en présence du Seigneur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what shall be full of chariots?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¿qué estará lleno de carros?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qu’est-ce qui sera rempli de chars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מִבְחַר־עֲמָקַ֖יִךְ</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plus belles vallées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hermosos valles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that your choicest valleys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Who is declaring the prophecies against Ephraim, Damascus, and Syria?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¿Quién declara las profecías contra Efraín, Damasco y Siria?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Qui déclare les prophéties contre Éphraïm, Damas et la Syrie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 ס</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Who was supposed to declare what he sees?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¿Quién debía declarar lo que vea?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Qui était censé déclarer ce qu’il voit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הַעֲמֵ֣ד הַֽמְצַפֶּ֔ה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place la sentinelle;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pon centinela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set a watchman,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words describe the time interval between when the Assyrians take captives from Egypt and Ethiopia and the time when the inabitants of this teritoria shall say "how shall we escape?"?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palabras describen el intervalo de tiempo entre cuando los asirios toman cautivos de Egipto y Etiopía y el momento en que los habitantes de este territorio dirán "¿cómo escaparemos nosotros?"?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quels mots décrivent l'intervalle de temps entre le moment où les Assyriens prennent des captifs d'Égypte et d'Éthiopie et le moment où les habitants de ce territoire diront « comment échapperons-nous ? »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morning you will make your seed to flourish"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"harás que su simiente brote de mañana"?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au matin tu feras fleurir ta semence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הִנֵּה־כֹ֣ה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diront en ce jour:</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 en aquel día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say in that day,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to whom will Eliakim become a glorious throne?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¿para quién será Eliaquim motivo de honra?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pour qui Éliakim deviendra-t-il un trône glorieux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לְבֵ֥ית אָבִֽיו׃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 maison de son père.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 casa de su padre.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his father’s house.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for whom are the inhabitants of the land of Tema supposed to bring water?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¿para quiénes deben llevar agua los moradores de tierra de Tema?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à qui les habitants du pays de Théma sont-ils censés apporter de l’eau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צָמֵ֖א</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ont soif;</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Salid a encontrar al sediento;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is thirsty;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afraid in himself in the future?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temerá por causa del plan que Jehová de los ejércitos?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aura peur en lui-même à l’avenir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אֲשֶׁ֨ר יַזְכִּ֥יר</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qu'on lui en parlera,</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hombre que de ella se acuerde,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makes mention of it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the prophecy about the desert of the sea comes like what from the desert, from the terrible land?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¿cómo viene del desierto, de la tierra terrible, la profecía sobre el desierto del mar?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21:1, la prophétie sur le désert de la mer vient du désert, de la terre terrible, comme ça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כְּסוּפ֤וֹת בַּנֶּ֙גֶב֙ לַֽחֲלֹ֔ף</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s'avance l'ouragan du midi,</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torbellino del Neguev,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whirlwinds in the South pass through,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After saying the morning comes, and also the night, what else did the watchman say?  Fill in the blanks:  "If you will  _____, ______"  (2 points)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después de decir que viene la mañana y también la noche, ¿qué más dijo el centinela? Completa los espacios en blanco: "________, si queréis _________. " (2 puntos)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21:12, après avoir dit que le matin viendra et que la nuit viendra, que dit encore la sentinelle ? Complétez les blancs : « Si vous voulez _____, ______ » (2 points)</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נִטְעֵךְ֙ תְּשַׂגְשֵׂ֔גִי</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tu les plantas, tu les entouras d'une haie,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las plantes, las harás crecer,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you will make your plant to grow,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אִם־תִּבְעָי֥וּן בְּעָ֖יוּ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voulez interroger, interrogez;</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preguntad, si queréis preguntar.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inquire, inquire;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in that day what 3 things will happen to the peg of Shebna?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en aquel día ¿Qué 3 cosas le sucederán a el clavo de Sebna?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en ce jour-là, quelles sont les trois choses qui arriveront à la cheville représentant Shebna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וְנִגְדְּעָ֣ה וְנָפְלָ֗ה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enlevé, Il sera abattu et tombera,</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quitado; será quebrado y caerá.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removed and be cut down and fall,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Tyre returns to her hire, with whom will she commit fornication?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cuando Tiro vuelva a comerciar, ¿con quién fornicará de nuevo?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23:17, lorsque Tyr reviendra à son salaire, avec qui commettra-t-elle la fornication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אֶת־כָּל־מַמְלְכ֥וֹת הָאָ֖רֶץ עַל־פְּנֵ֥י הָאֲדָמָֽה׃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tous les royaumes de la terre, Sur la face du monde.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todos los reinos del mundo sobre la faz de la tierra.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all the kingdoms of the world on the face of the earth.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what happens to all who are found in the tumultuous city?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¿qué sucede con todos los que se hallaron en la ciudad turbulenta?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qu’arrive-t-il à tous ceux qui se trouvent dans la ville tumultueuse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אֻסְּר֣וּ יַחְדָּ֔ו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deviennent à la fois captifs,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atados juntamente,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bound together;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What two age groups are mentioned when the King of Assyria would lead away the Egyptians and Ethiopians naked and barefoot?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¿Cuáles son los dos grupos de edades mencionados cuando el rey de Asiria se llevaría a los egipcios y etíopes desnudos y descalzos?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quels sont les deux groupes d’âge mentionnés lorsque le roi d’Assyrie emmenait les Égyptiens et les Éthiopiens nus et pieds nus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נְעָרִ֥ים וּזְקֵנִ֖ים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jeunes hommes et les vieillards,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jóvenes y a ancianos,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young and old,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Aroer are what?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son las ciudades de Aroer?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17:2, que sont les villes d’Aroër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question will the inhabitants of the land ask themselves when Egypt and Ethiopia are carried away captive by the King of Assyria in the future?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pregunta hará el morador de esta costa en el día en que reconozca que Egipto y Etiopía no pudieron librarlos del rey de Asiria?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quelle question se poseront les habitants du pays lorsque l’Égypte et l’Éthiopie seront emmenées en captivité par le roi d’Assyrie dans le futur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described his pangs like what other situation?  Be specific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¿cómo describió Isaías sus angustias? Sea específico.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21:3, dans quelle autre situation Isaïe a-t-il décrit ses souffrances ? Soyez précis.</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כְּצִירֵ֖י יֽוֹלֵדָ֑ה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douleurs d'une femme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angustias de mujer de parto.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pangs of a woman in labor.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for what did the Lord say there will be no atonement for them to their death?  Be specific.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¿por qué dijo el Señor que no sería perdonado para ellos hasta su muerte? Sea específico.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22:14, pour quelle raison, selon le Seigneur, il n'y aura pas d'expiation pour leur mort ? Soyez précis.</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הֶעָוֺ֨ן הַזֶּ֤ה לָכֶם֙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Non, ce crime ne vous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«Este pecado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for this iniquity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at or respect what four things? (4 points)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respetará qué tres cosas? (3 puntos)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un homme ne regardera pas ou ne respectera pas quelles sont les quatre choses ? (4 points)</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(iw) He will not look to the altars, The work of his hands; He will not respect what his fingers have made, Nor the wooden images nor the incense altars.</a:t>
            </a:r>
            <a:endParaRPr b="0" lang="en-US" sz="24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Il ne regardera plus vers les autels, Ouvrage de ses mains, Et il ne contemplera plus ce que ses doigts ont fabriqué, Les idoles d'Astarté et les statues du soleil.</a:t>
            </a:r>
            <a:endParaRPr b="0" lang="en-US" sz="28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que hicieron sus manos, ni mirará a lo que hicieron sus dedos, ni a los símbolos de Asera ni a las imágenes del sol.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He will not look to the altars, The work of his hands; He will not respect what his fingers have made, Nor the wooden images nor the incense altars.  </a:t>
            </a:r>
            <a:endParaRPr b="0" lang="en-US" sz="28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three terrible things did Isaiah prophecy would happen to the papyrus reeds by the River, by the mouth of the river, and everything sown by the River? (3 points)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¿Qué tres cosas terribles profetizó Isaías que sucederían a las praderas junto al río, junto a las riberas del río, y toda sementera del río? (3 puntos)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sont les trois choses terribles qu'Ésaïe a prophétisées qui arriveraient aux roseaux de papyrus près du fleuve, à l'embouchure du fleuve et à tout ce qui est semé près du fleuve ? (3 points)</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יִיבַ֥שׁ נִדַּ֖ף וְאֵינֶֽנּוּ׃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desséchera, Se réduira en poussière et périra.</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secarán, se perderán y no serán más.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wither, be driven away, and be no more.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Damascus in the future?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en Damasco en el futuro?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à Damas dans le futur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וְאֵ֖יךְ נִמָּלֵ֥ט אֲנָֽחְנוּ׃ ס</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échapperons-nous?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ahora, ¿cómo escaparemos nosotros?”»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how shall we escape?’ "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against whom is the message which will cause the ships of Tarshish to wail?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¿sobre quién es el mensaje que hará gemir a las naves de Tarsis?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contre qui est adressé le message qui fera hurler les navires de Tarsis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צֹ֑ר</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Tyr.</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Tiro: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Tyre.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A treacherous dealer deals in what way?  Be specific.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¿cómo negocia el traidor? Sea específico.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21:2, de quelle manière agit un traître ? Soyez précis.</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הַבּוֹגֵ֤ד׀ בּוֹגֵד֙</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L'oppresseur opprime,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traidor traiciona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treacherous dealer deals treacherously,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country is told to beseige?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país se le dice que debe sitiar?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 pays reçoit l’ordre d’assiéger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צוּרִ֣י מָדַ֔י</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Assiège, Médie!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sitia, Media.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Besiege, O Media!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what words describe what will be done with both the cut branches and the cut sprigs?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¿qué palabras describen lo que se hará con las ramas y los retoños cortados?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quels mots décrivent ce qui sera fait à la fois des branches coupées et des brindilles coupées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יֵעָזְב֤וּ יַחְדָּו֙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tous abandonnés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dejados todos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left together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where is the land shadowed with buzzing wings?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¿dónde está la tierra del zumbido de alas?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où se trouve la terre ombragée par le bourdonnement des ailes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the daughter of Tarshish is told to flow through her land like what?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se le dice a la hija de Tarsis que pase cual de su tierra, ¿de qué manera?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il est dit à la fille de Tarsis de traverser son pays comme quoi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מֵעֵ֖בֶר לְנַֽהֲרֵי־כֽוּשׁ׃</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delà des fleuves de l'Éthiopie!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está tras los ríos de Etiopía,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beyond the rivers of Ethiopia,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the children of Israel had not been mindful of the Rock of their stronghold, they would plant what kind of plants in addition to setting out foreign seedlings?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 cuanto no te acordaste de la roca de tu refugio, ¿qué plantarás además de sarmiento extraño?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les enfants d’Israël n’avaient pas pensé au Rocher de leur forteresse, quel genre de plantes allaient-ils planter en plus de planter des semis étrangers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תִּטְּעִי֙ נִטְעֵ֣י נַעֲמָנִ֔ים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tu as fait des plantations d'agrément,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tu plantarás plantas hermosas,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will plant pleasant plants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words about the old pool mean nearly the same thing as "you did not have respect for Him who fashioned it long ago"?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palabras significan lo mismo que “ni mirasteis al que desde antiguo lo había planeado”?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22:11, quels mots concernant la vieille piscine signifient presque la même chose que « vous n’avez pas eu de respect pour celui qui l’a façonnée autrefois »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הִבַּטְתֶּם֙ אֶל־עֹשֶׂ֔יהָ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vous ne regardez pas vers celui qui a voulu ces choses,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tuvisteis respeto al que lo hizo,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did not look to its Maker,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what are told to wail because their strength is laid waste?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¿qué se les dice que deben lamentar porque su fuerza es destruida?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que nous dit-on de gémir parce que notre force est anéantie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אֳנִיּ֣וֹת תַּרְשִׁ֑ישׁ</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navires de Tarsis!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naves de Tarsis,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ships of Tarshish!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will the birds of prey eat the remaining grapes that God would leave in the land?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comerán las aves de rapiña las uvas restantes que Jehová dejaría en la tierra?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oiseaux de proie mangeront-ils les raisins restants que Dieu laisserait dans le pays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וְקָ֤ץ עָלָיו֙ הָעַ֔יִט</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oiseaux de proie passeront l'été sur leurs cadavres,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tendrán el verano las aves,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birds of prey will summer on them,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Zoan and the Princes of Noph are described as being the what of its tribes?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¿cómo son descritos los príncipes de Zoán y los príncipes de Menfis en relación con sus familias?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Ce concept n’est pas présent dans la traduction LSG de ce verset.</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pareille au Nil,</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 cual río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River,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פִּנַּ֥ת שְׁבָטֶֽיהָ׃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son la piedra angular de sus familias.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are the mainstay of its tribes.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give foolish counsel?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¿qué se han desvanecido?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donne des conseils insensés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חַכְמֵי֙ יֹעֲצֵ֣י פַרְעֹ֔ה עֵצָ֖ה נִבְעָרָ֑ה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sages conseillers de Pharaon forment un conseil stupide.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planes de los prudentes consejeros del faraón se han desvanecido.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Pharaoh’s wise counselors give foolish counsel.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how will Egypt feel when the report of Tyre reaches them?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¿cómo se sentirá Egipto por las noticias de Tiro?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que ressentira l’Égypte lorsque le rapport de Tyr lui parviendra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יָחִ֖ילוּ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trembleront</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also will be in agony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two things will a man not respect, in addition to what his fingers have made? (2 points)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¿cuáles son las dos cosas que el hombre no mirará, además de los altares que hicieron sus manos y lo que hicieron sus dedos? (2 puntos)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quelles sont les deux choses qu'un homme ne respectera pas, en plus de ce que ses doigts ont fait ? (2 points)</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וְהָאֲשֵׁרִ֖ים וְהָחַמָּנִֽים׃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a los símbolos de Asera ni a las imágenes del sol.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wooden images nor the incense altars.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will one of the cities of Egypt will be called?  Be Specific.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¿cómo se llamará una de las ciudades de Egipto? Sea específico.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19:18, quel sera le nom d'une des villes d'Égypte ? Soyez précis.</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הַהֶ֔רֶס יֵאָמֵ֖ר לְאֶחָֽת׃ ס</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L'une d'elles sera appelée ville de la destruction.</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será llamada la ciudad de Herez.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will be called the City of Destruction.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What have the princes of Noph done to Egypt?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¿Qué han hecho los príncipes de Menfis a Egipto?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19:13, Qu’ont fait les princes de Noph à l’Égypte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the shaking of what kind of tree?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el sacudimiento de ¿qué tipo de árbol?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au tremblement de quel type d’arbre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הִתְע֥וּ אֶת־מִצְרַ֖יִם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des tribus égarent l'Égypte;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engañaron a Egipto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also deluded Egypt,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Assyrian captivity, what is Egypt described as?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asirio, ¿cómo se describe a Egipto?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20:5, avant la captivité assyrienne, à quoi ressemblait l’Égypte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on se glorifiait.</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gloria.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glory.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Whom will the Lord of hosts call "the work of My hands"?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quién llamará Jehová de los ejércitos “obra de mis manos”?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Qui l’Éternel des armées appellera-t-il « l’ouvrage de mes mains »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sacuden el olivo;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shaking of an olive tree,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Everyone who makes mention of Judah being a terror to Egypt in the future will feel what emotion in himself?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emoción sentirá todo hombre que se acuerde de la tierra de Judá?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quiconque mentionnera que Juda sera une terreur pour l’Égypte dans le futur ressentira quelle émotion en lui-même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אֵלָ֖יו יִפְחָ֑ד</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dans l'épouvante,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temerá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afraid in himself,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did the watchman see broken on the ground?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vio el centinela que fue quebrantado en tierra?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Qu’est-ce que la sentinelle a vu brisé sur le sol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וְכָל־פְּסִילֵ֥י אֱלֹהֶ֖יהָ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images de ses dieux</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ídolos de sus dioses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carved images of her gods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against what country was this burden?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¿contra qué país era esta profecía?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contre quel pays ce fardeau était-il imposé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בַּעְרָ֑ב</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l'Arabie.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Arabia: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Arabia.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when describing Tyre before it was laid waste, what words indicate it was the most important or maybe one of the most important cities?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al describir a Tiro antes de que fuera devastada, ¿qué palabras indican que era la ciudad más importante o quizás una de las más importantes?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en décrivant Tyr avant qu’elle ne soit dévastée, quels mots indiquent qu’elle était la ville la plus importante ou peut-être l’une des plus importantes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הַמַּֽעֲטִירָ֑ה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dispensatrice des couronnes,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repartía coronas,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crowning city,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are fools?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¿Quiénes son los necios?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sont les fous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אַךְ־אֱוִלִים֙ שָׂ֣רֵי צֹ֔עַן</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ne sont que des insensés,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son necios los príncipes de Zoán;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 princes of Zoan are fools;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who gathers heads of grain in what valley?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 alguien que recoge espigas ¿en qué valle?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celle de quelqu’un qui ramasse des épis dans quelle vallée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בְּעֵ֥מֶק רְפָאִֽים׃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 Rephaïm.</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Refaim.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Rephaim.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21:16, Within a year, according to the year of a hired man, what would happen?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21:16, Dentro de un año, semejante a los años de un jornalero, ¿qué sucedería?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21:16, dans un délai d’un an, selon l’année d’un salarié, que se passerait-il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כָּל־כְּב֥וֹד קֵדָֽר׃</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c'en est fait de toute la gloire de Kédar.</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gloria de Cedar será deshecha,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glory of Kedar will fail;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was Isaiah also supposed to take off, in addition to his sackcloth?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también debía quitarse Isaías, además de la ropa áspera?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qu’est-ce qu’Ésaïe était censé enlever, en plus de son sac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וְנַעַלְךָ֥ תַחֲלֹ֖ץ</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ôte tes souliers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descalza las sandalias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your sandals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inhabitants of the world and dwellers on the earth hear?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oirían todos los habitantes del mundo y moradores de la tierra?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Qu’entendraient tous les habitants du monde et ceux qui habitent sur la terre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וְכִתְקֹ֥עַ שׁוֹפָ֖ר</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trompette qui sonne!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se toque trompeta,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he blows a trumpet,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what words describe the extent of the damage to the city of David?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¿qué palabras describen la medida del daño a la ciudad de David?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22:9, quels mots décrivent l’étendue des dégâts causés à la ville de David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כִּי־רָ֑בּוּ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nombreuses faites à la ville de David,</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multiplicaron;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was great;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what did the Lord do against Canaan to destroy its strongholds?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¿qué hizo Jehová respecto a Canaán para que sus fortalezas sean destruidas?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qu’a fait le Seigneur contre Canaan pour détruire ses forteresses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Why were the strong cities of Jacob going to be as a forsaken bough and an uppermost branch?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¿por qué las ciudades fortificadas fueron dejadas como los frutos que quedan en los renuevos y en las ramas?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pourquoi les villes fortes de Jacob seraient-elles comme un rameau abandonné et une branche supérieure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עָזְב֔וּ מִפְּנֵ֖י בְּנֵ֣י יִשְׂרָאֵ֑ל</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Abandonnés devant les enfants d'Israël:</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fueron dejados a causa de los hijos de Israel;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left because of the children of Israel;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since the sea has spoken, who should be ashamed?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si el mar ha hablado, ¿quién se avergonzará?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23:4, puisque la mer a parlé, qui devrait avoir honte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בּ֣וֹשִׁי צִיד֔וֹן</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confuse, Sidon!</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¡Avergüénzate, Sidón!,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ashamed, O Sidon;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At what time in the future will the glory of Jacob wane, and the fatness of his flesh grow lean?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¿En qué tiempo futuro menguará la gloria de Jacob, y se enflaquecerá la gordura de su carne?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17:4, Quand la gloire de Jacob diminuera-t-elle, et quand la graisse de sa chair diminuera-t-elle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it shall come to pass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What four phrases describe what the watchman saw?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¿Cuáles son las cuatro frases que describen lo que vio el centinela?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quelles sont les quatre expressions qui décrivent ce que le gardien a vu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וְרָ֣אָה רֶ֗כֶב צֶ֚מֶד פָּֽרָשִׁ֔ים רֶ֥כֶב חֲמ֖וֹר רֶ֣כֶב גָּמָ֑ל</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vit de la cavalerie, des cavaliers deux à deux, Des cavaliers sur des ânes, des cavaliers sur des chameaux;</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 hombres montados, jinetes de dos en dos, montados sobre asnos, montados sobre camellos.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saw a chariot with a pair of horsemen, A chariot of donkeys, and a chariot of camels,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will people tall and smooth of skin bring to the Lord of hosts?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traerán a Jehová del pueblo de elevada estatura y piel brillante?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qu’apporteront les gens grands et à la peau lisse au Seigneur des armées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יֽוּבַל־שַׁ֜י לַיהוָ֣ה צְבָא֗וֹת</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offrandes seront apportées à l'Éternel des armées,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ofrenda a Jehová de los ejércitos,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present will be brought to the Lord of hosts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צִוָּ֣ה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ordonné</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mandó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given a commandment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who will the Lord call to take Shebna's position?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¿a quién llamará Jehová para tomar el puesto de Sebna?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qui le Seigneur appellera-t-il pour prendre la place de Shebna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 לְאֶלְיָקִ֖ים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serviteur Éliakim,</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mi siervo Eliaquim,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servant Eliakim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bring to dishonor?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para envilecer la soberbia?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qu’est-ce que le Seigneur des armées a décidé de déshonorer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גְּא֣וֹן כָּל־צְבִ֔י</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l'orgueil de tout ce qui brille,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todo esplendor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pride of all glory,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is told to go to a people that is described as what from their beginning onward?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describe al pueblo al que deben ir los mensajeros veloces?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des messagers rapides sont chargés d'aller vers un peuple qui est décrit comme tel depuis son commencement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אֶל־עַ֥ם נוֹרָ֖א מִן־ה֣וּא וָהָ֑לְאָה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ce peuple redoutable depuis qu'il existe,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siempre temible,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terrible from their beginning onward,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Where was the watchman continually in the daytime?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¿Dónde estaba el centinela continuamente durante el día?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21:8, Où était continuellement la sentinelle pendant le jour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עַל־מִצְפֶּ֣ה׀ אֲדֹנָ֗י אָנֹכִ֞י עֹמֵ֤ד תָּמִיד֙ יוֹמָ֔ם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Seigneur, je me tiens sur la tour toute la journée,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atalaya estoy yo continuamente de día,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stand continually on the watchtower in the daytime;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In addition to listening earnestly, in what other way did he listen, when he saw the chariot of donkeys and the chariot of camels?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¿Cómo miró el centinela al ver hombres montados, jinetes de dos en dos, montados sobre asnos y camellos?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21:7, En plus d'écouter attentivement, de quelle autre manière a-t-il écouté, lorsqu'il a vu le char d'ânes et le char de chameaux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רַב־קָֽשֶׁב׃</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attentive.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más atentamente,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great care.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why is the forgotten harlot told to take a harp, go about the city, make sweet melody, sing many songs?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¿por qué se le dice a la ramera olvidada que tome un arpa, recorra la ciudad, entona buena melodía y repite la canción?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pourquoi dit-on à la prostituée oubliée de prendre une harpe, de parcourir la ville, de chanter de douces mélodies et de chanter de nombreuses chansons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Against what did Isaiah have a burden?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¿sobre qué tenía Isaías una profecía?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contre quoi Ésaïe avait-il un fardeau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מִדְבַּר־יָ֑ם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le désert de la mer.</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el desierto del mar: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Wilderness of the Sea.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when will it happen to Tyre as in the song of the harlot?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¿cuándo cantará Tiro una canción como de ramera?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quand arrivera-t-il à Tyr comme dans le chant de la prostituée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מִקֵּ֞ץ שִׁבְעִ֤ים שָׁנָה֙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bout de soixante-dix ans,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de los setenta años,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seventy years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Egypt will be afraid and fear. What words describe when this will be?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Egipto temblará lleno de miedo. ¿Qué palabras describen cuándo ocurrirá esto?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l'Égypte sera effrayée et craintive. Quels mots décrivent ce moment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your choicest valleys shall be full of what?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¿de qué estarán llenos tus hermosos valles?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vos plus belles vallées seront remplies de quoi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מָ֣לְאוּ רָ֑כֶב</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remplies de chars,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llenaron de carros,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full of chariots,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how did Isaiah learn that God was not pleased with the people who disobeyed Him by celebrating instead of mourning?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¿cómo aprendió Isaías que Jehová no estaba complacido con el pueblo que le desobedeció celebrando en lugar de llorar?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comment Ésaïe a-t-il appris que Dieu n’était pas satisfait du peuple qui lui désobéissait en célébrant au lieu de pleurer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וְנִגְלָ֥ה בְאָזְנָ֖י יְהוָ֣ה צְבָא֑וֹת</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me l'a révélé:</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Esto fue revelado a mis oídos de parte de Jehová de los ejércitos: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it was revealed in my hearing by the Lord of hosts,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תִּזָּכֵֽרִי׃</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qu'on se souvienne de toi! -</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fin de que seas recordada.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may be remembered."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who purposed to bring dishonor on all the honerable of the earth?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¿quién lo decretó a todos los ilustres de la tierra?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qui a décidé de déshonorer tous les honorables de la terre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Assyrian captivity, what country was considered to be their glory?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asirio, ¿qué país era considerado su gloria?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20:5, avant la captivité assyrienne, quel pays était considéré comme leur gloire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וּמִן־מִצְרַ֖יִם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l'Égypte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Egipto,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Egypt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How did Isaiah describe what he was feeling in his loins?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¿Cómo describió Isaías lo que sentía en sus lomos?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comment Ésaïe décrit-il ce qu’il ressentait dans ses reins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חַלְחָלָ֔ה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remplis d'angoisses;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llenado de dolor;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filled with pain;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Isaiah is declaring woe unto whom that make a noise like the roar of the seas?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¿quién hará ruido como el estruendo del mar?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Ésaïe déclare malheur à ceux qui font un bruit comme le rugissement des mers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הֲמוֹן֙ עַמִּ֣ים רַבִּ֔ים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Oh! quelle rumeur de peuples nombreux!</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esa multitud de pueblos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multitude of many people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 will look to whom in that day?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mirará el hombre en aquel día?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vers qui l’homme se tournera-t-il en ce jour-là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יִשְׁעֶ֥ה הָאָדָ֖ם עַל־עֹשֵׂ֑הוּ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l'homme regardera vers son créateur,</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mirará el hombre a su Hacedor;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 man will look to his Maker,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was going to cease from which tribe?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tribu iba a cesar la fortificación?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la forteresse allait cesser à partir de quelle tribu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like two or three olives that are left where?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dos o tres frutos que quedan ¿dónde?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le châtiment à venir de Jacob à deux ou trois olives qui restent où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whare will horsemen set themselves in array?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¿dónde acamparon los jinetes juntos?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où les cavaliers se placeront-ils en ordre de bataille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הַשָּֽׁעְרָה׃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tes portes.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puerta.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gate.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household item should be prepared?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artículo del hogar se debe preparar?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 article ménager doit être préparé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עָרֹ֧ךְ הַשֻּׁלְחָ֛ן</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dresse la table,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Ponen la mesa,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the table,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Egypt will also be in agony when which report reaches them?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Egipto también tendrá dolor por las noticias de ¿qué?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l’Égypte sera également en agonie lorsque quel rapport leur parviendra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כְּשֵׁ֥מַע צֹֽר׃</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apprenant la chute de Tyr.</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noticias de Tiro.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report of Tyre.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was Isaiah supposed to do with his sandals?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debía hacer Isaías con sus sandalias?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qu’était censé faire Ésaïe avec ses sandales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מֵעַ֣ל רַגְלֶ֑יךָ</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tes pieds.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tus pies.»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off your feet."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Isaiah describes the coming day of harvest as a day of what two things? (2 points)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Isaías describe el próximo día de la cosecha como un día de ¿qué dos cosas? (2 puntos)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Ésaïe décrit le jour de la moisson à venir comme un jour de quelles deux choses ? (2 points)</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נַחֲלָ֖ה וּכְאֵ֥ב אָנֽוּשׁ׃ ס</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moment de la jouissance: Et la douleur est sans remède.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 la angustia y del dolor desesperado.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grief and desperate sorrow.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what did the Lord do over the sea?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¿qué hizo Jehová sobre el mar?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qu’a fait le Seigneur sur la mer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יָדוֹ֙ נָטָ֣ה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étendu sa main</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Extendió su mano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stretched out His hand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do with all the honorable of the earth?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con todos los nobles de la tierra?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qu’est-ce que l’Éternel des armées a décidé de faire à tous les honorables de la terre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לְהָקֵ֖ל</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humilier</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humillar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bring into contempt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did God promise He would do for Egypt in the future, when they cry unto him because of their oppressors?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hará Jehová por Egipto en aquel tiempo, cuando clamen a él a causa de sus opresores?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Qu’est-ce que Dieu a promis de faire pour l’Égypte dans le futur, quand elle crierait vers lui à cause de ses oppresseurs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וְהִצִּילָֽם׃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délivrer.</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defensor que los libre.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deliver them.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22:22, what two actions can Eliakim do that no one else can undo?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22:22, ¿cuáles son las dos acciones que puede realizar Eliaquim que nadie más puede deshacer?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22:22, quelles sont les deux actions qu’Éliakim peut-il faire et que personne d’autre ne peut annuler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2025-10-28T23:43:23Z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