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כַּֽאֲשֶׁר־שֵׁ֖מַע לְמִצְרָ֑יִם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les Égyptiens sauront la nouvelle,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lleguen las nuevas a Egipto,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report reaches Egypt,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what will the oppressed virgin daughter of Sidon do no more?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¿qué no hará más la virgen oprimida hija de Sidón?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que ne fera plus la fille vierge opprimée de Sidon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לֹֽא־תוֹסִ֥יפִי ע֖וֹד לַעְל֑וֹז</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dit: Tu ne te livreras plus à la joie,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«No te alegrarás más,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"You will rejoice no more,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your slain men are not slain with the sword nor what?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tus muertos no son muertos a espada ni muertos en qué?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vos hommes tués ne sont pas tués par l’épée ni quoi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מֵתֵ֥י מִלְחָמָֽה׃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mourront pas en combattant.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muertos en guerra.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dead in battle.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who will throw Shebna away violently?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¿quién transportará en duro cautiverio a Sebna?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qui rejettera Shebna avec violence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Lord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first thing this would be like?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primera?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regarderait depuis sa demeure deux choses différentes. À quoi ressemblerait la première chose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כְּחֹ֥ם צַח֙ עֲלֵי־א֔וֹר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chaleur brillante de la lumière,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sol claro después de la lluvia,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clear heat in sunshine,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will happen to the remainder of the number of archers, he mighty men of the people of Kedar, within one year?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pasará con los sobrevivientes del número de los valientes flecheros, hijos de Cedar, dentro de un año?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qu’arrivera-t-il au reste du nombre d’archers, les hommes vaillants du peuple de Kédar, dans un délai d’un an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יִמְעָ֑טוּ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restera qu'un petit nombre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reducidos;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diminished;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specific things describe the state of Tyre when it is laid waste?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cosas específicas describen el estado de Tiro cuando fue destruida?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quelles choses spécifiques décrivent l’état de Tyr lorsqu’elle fut dévastée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which peg will be removed and be cut down and fall?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clavo será quitado, quebrado y caerá?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 piquet sera retiré, coupé et tombera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מִבַּ֙יִת֙ מִבּ֔וֹא</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maisons! plus d'entrée!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casa ni lugar adonde entrar!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there is no house, no harbor;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What did the watchman say was coming, after he was asked "Watchman, what of the night? Watchman, what of the night?"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¿Qué dijo el centinela que venía, después de que le preguntaron: «Guarda, ¿qué de la noche? Guarda, ¿qué de la noche?»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21:12, Qu'a dit la sentinelle à propos de l'arrivée, après qu'on lui ait demandé : « Sentinelle, qu'en est-il de la nuit ? Sentinelle, qu'en est-il de la nuit ?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בֹ֖קֶר וְגַם־לָ֑יְלָה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matin vient, et la nuit aussi.</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mañana viene y después la noche: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morning comes, and also the night.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are told to go to a nation with what two physical characteristics? (2 Points)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las dos características físicas de la nación a la que deben ir los mensajeros veloces? (2 puntos)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quelles sont les deux caractéristiques physiques qui sont données aux messagers rapides ? (2 points)</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אֶל־גּוֹי֙ מְמֻשָּׁ֣ךְ וּמוֹרָ֔ט</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forte et vigoureuse,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nación de elevada estatura y piel brillante,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nation tall and smooth of skin,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הַתְּקוּעָ֖ה בְּמָק֣וֹם נֶאֱמָ֑ן</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enfoncé dans un lieu sûr</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hincado en lugar firme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fastened in the secure place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how are the people of the land of the Chaldeans described?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¿cómo se describe al pueblo de la tierra de los caldeos?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comment sont décrits les habitants du pays des Chaldéens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הָעָם֙ לֹ֣א</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n'étaient pas un peuple,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pueblo no existía.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people which was not;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in addition to throwing Shebna away violently, what will the Lord do to him?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además de transportará en duro cautiverio a Sebna, ¿qué le hará Jehová?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en plus de rejeter Shebna violemment, que lui fera le Seigneur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וְעֹטְךָ֖ עָטֹֽה׃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pelote,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cierto te cubrirá el rostro.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surely seize you.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two future things will they hang on Eliakim?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¿Cuáles son las dos cosas futuras que le colgarán a Eliaquim?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quelles sont les deux choses futures qu’ils suspendront à Éliakim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who will rejoice no more?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¿quién no se alegrará más?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qui ne se réjouira plus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הַֽמְעֻשָּׁקָ֞ה בְּתוּלַ֣ת בַּת־צִיד֗וֹן</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Vierge déshonorée, fille de Sidon!</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oprimida virgen, hija de Sidón.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oppressed virgin daughter of Sidon.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In what emotional state of mind was Isaiah when he heard this prophecy?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¿En qué estado mental emocional se encontraba Isaías cuando escuchó esta profecía?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dans quel état d’esprit émotionnel se trouvait Ésaïe lorsqu’il a entendu cette prophétie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נַעֲוֵ֣יתִי</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travail;</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siento agobiado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was distressed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will the Lord do violently to Shebna?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¿qué hará Jehová en duro cautiverio a Sebna?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que fera le Seigneur avec violence à Shebna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מְטַלְטֶלְךָ֔ טַלְטֵלָ֖ה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lancera d'un jet vigoureux;</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transportará en duro cautiverio,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throw you away violently,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הַצֶּֽאֱצָאִים֙ וְהַצְּפִע֔וֹת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son père, Des rejetons nobles et ignobles,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hijos y los nietos,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offspring and the posterity,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body part had filled Isaiah with pain?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parte del cuerpo había llenado de dolor a Isaías?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quelle partie du corps avait rempli Ésaïe de douleur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מָלְא֤וּ מָתְנַי֙</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mes reins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espaldas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loins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have fled together?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juntos huyeron?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ont fui ensemble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כָּל־קְצִינַ֥יִךְ נָֽדְדוּ־יַ֖חַד</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chefs fuient ensemble,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tus príncipes juntos huyeron del arco,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your rulers have fled together;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belt?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el talabarte de Sebna?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de la ceinture de Shebna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who is not slain with the sword nor dead in battle?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¿quiénes no es muertos a espada ni muertos en guerra?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qui n’est pas tué par l’épée ni mort au combat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וְאַבְנֵֽטְךָ֙ אֲחַזְּקֶ֔נּוּ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ceindrai de ta ceinture,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ceñiré con tu talabarte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strengthen him with your belt;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describe the amount of time between when the Lord removes Shebna from his office that the Lord will call Eliakim?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palabras describen el tiempo transcurrido entre el momento en que Jehová remueve a Sebna de su puesto y el momento en que Jehová llama a Eliaquim?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quels mots décrivent le temps écoulé entre le moment où le Seigneur destitue Shebna de ses fonctions et celui où le Seigneur appellera Éliakim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shall be in that day,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told to be like the River that overflowes where?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¿como qué se le dice a la hija de Tarsis que pase por su tierra?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la fille de Tarsis est-elle censée être comme le fleuve qui déborde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עִבְרִ֥י אַרְצֵ֖ךְ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Parcours librement ton pays,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tierra,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Overflow through your land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by what method of travel will God come into Egypt?  Be specific.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método utilizará Dios para entrar en Egipto? Sea específico.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par quel moyen de transport Dieu entrera-t-il en Égypte ? Soyez précis.</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חֲלָלַ֙יִךְ֙ לֹ֣א חַלְלֵי־חֶ֔רֶב</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morts ne périront pas par l'épée,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no son muertos a espada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slain men are not slain with the sword,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 רֹכֵ֨ב עַל־עָ֥ב קַל֙</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 est monté sur une nuée rapide,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monta sobre una ligera nube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rides on a swift cloud,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what will be set apart for the Lord?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¿qué será consagrados a Jehová?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qu’est-ce qui sera mis à part pour le Seigneur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סַחְרָ֜הּ וְאֶתְנַנָּ֗הּ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gain et son salaire impur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negocios y ganancias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gain and her pay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two descriptions are provided of how Shebna had hewn a sepulcher here. What are they?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se ofrecen dos descripciones de cómo Sebna labró un sepulcro aquí. ¿Cuáles son?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22:16, deux descriptions sont données de la façon dont Shebna avait creusé un sépulcre à cet endroit. Lesquelles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the oppressed virgin daughter of Sidon is told to arise, cross over to Cyprus. What will she have there also?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se le dice a la oprimida hija virgen de Sidón que se levante para pasar a Quitim. ¿Qué encontrará allí también?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23:12, la vierge opprimée, fille de Sidon, reçoit l'ordre de se lever et de traverser vers Chypre. Que lui arrivera-t-il là-bas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גַּם־שָׁ֖ם לֹא־יָנ֥וּחַֽ לָֽךְ׃</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aura pas de repos pour toi.</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allí no tendrás reposo.»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also you will have no rest."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חֹצְבִ֤י מָרוֹם֙ קִבְר֔וֹ חֹקְקִ֥י בַסֶּ֖לַע מִשְׁכָּ֥ן לֽוֹ׃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creuse un sépulcre sur la hauteur, Il se taille une demeure dans le roc!</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que en lugar alto labra su sepultura o el que esculpe para sí una morada en la roca?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who hews himself a sepulcher on high, Who carves a tomb for himself in a rock?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Sidon was filled by people doing what?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hacían los que abastecían a Sidón?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Sidon était remplie de gens qui faisaient quoi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יָ֖ם מִלְאֽוּךְ׃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parcourant la mer!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cruzando el mar te abastecían!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those who cross the sea have filled.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or to not be done because of the plundering of the daughter of his people?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o que no se hiciera a causa de la destrucción de la hija de mi pueblo?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qu’est-ce qu’Ésaïe a demandé qu’il soit fait ou qu’il ne soit pas fait à cause du pillage de la fille de son peuple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אַל־תָּאִ֣יצוּ לְנַֽחֲמֵ֔נִי</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N'insistez pas pour me consoler</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afanéis por consolarme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labor to comfort me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for how long will Tyre be forgotten?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¿hasta cuándo Tiro será olvidada?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pendant combien de temps Tyr sera-t-elle oubliée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שִׁבְעִ֣ים שָׁנָ֔ה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soixante-dix ans,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durante setenta años,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seventy years,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what two questions were asked of Shebna before pointing out that he had prepared significant sepulcher?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¿cuáles fueron las dos preguntas que se le hicieron a Sebna antes de señalar que había preparado un sepulcro importante?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quelles sont les deux questions posées à Shebna avant de souligner qu’il avait préparé un sépulcre important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פֹה֙ וּמִ֣י לְךָ֣ פֹ֔ה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a-t-il à toi ici, et qui as-tu ici,</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tú aquí o a quién tienes aquí,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have you here, and whom have you here,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captivity by Assyria, what had Ethiopia been considered?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por parte de Asiria, ¿cómo se consideraba a Etiopía?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20:5, avant la captivité par l’Assyrie, à quoi ressemblait l’Éthiopie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l'on avait mis sa confiance,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esperanza,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expectation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how will they feel about Ethiopia (2 points)?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¿cómo se sentirán acerca de Etiopía (2 puntos)?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20:5, que penseront-ils de l’Éthiopie (2 points)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וָבֹ֑שׁוּ מִכּוּשׁ֙</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sera dans l'effroi et dans la confusion, à cause de l'Éthiopie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turbarán y avergonzarán de Etiopía,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shall be afraid and ashamed of Ethiopia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the shield when Elam bore the quiver with chariots of men and horsemen?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el escudo cuando Elam tomó la aljaba con carros y con jinetes?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le bouclier quand Élam portait le carquois avec des chars d’hommes et de cavaliers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do to the pride of all glory?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hacer con la soberbia de todo esplendor?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qu’est-ce que le Seigneur des armées a décidé de faire à l’orgueil de toute gloire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לְחַלֵּל֙</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blesser</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envilecer la soberbia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bring to dishonor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when the Lord clothes Eliakim with Shebna's robe and strengthens him with Shebna's belt, what will He commit into Eliakim's hand?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cuando Jehová viste a Eliaquim con la vestidura de Sebna y lo ceñirá con el talabarte de Sebna, ¿qué entregará en las manos de Eliaquim?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lorsque le Seigneur revêtira Éliakim du manteau de Shebna et le fortifiera avec la ceinture de Shebna, que remettra-t-il entre les mains d’Éliakim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וּמֶֽמְשֶׁלְתְּךָ֖ אֶתֵּ֣ן בְּיָד֑וֹ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remettrai ton pouvoir entre ses mains;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entregaré en sus manos tu autoridad;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commit your responsibility into his hand.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 will lead away the Egyptians as prisoners? Be specific.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¿quién se llevaría a los cautivos de Egipto? Sea específico.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emmènera les Égyptiens prisonniers ? Soyez précis.</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יִנְהַ֣ג מֶֽלֶךְ־אַ֠שּׁוּר</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le roi d'Assyrie emmènera</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llevará el rey de Asiria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the king of Assyria lead away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וְקִ֥יר עֵרָ֖ה מָגֵֽן׃</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Kir met à nu le bouclier.</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Kir sacó el escudo.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Kir uncovered the shield.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will the Lord do so that Eliakim shall open and no man shall shut and that he shall shut and no mans shall open?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¿qué hará Jehová para que Eliaquim abra y nadie cierre, y cierre y nadie abra?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22:22, que fera le Seigneur pour qu’Éliakim ouvre et que personne ne ferme, et qu’il ferme et que personne n’ouvre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מַפְתֵּ֥חַ בֵּית־דָּוִ֖ד עַל־שִׁכְמ֑וֹ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mettrai sur son épaule la clé de la maison de David:</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pondré la llave de la casa de David sobre su hombro: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key of the house of David I will lay on his shoulder;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To whom did Isaiah say to anoint the shield?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¿A quién se dirige Isaías cuando dice 'engrasad el escudo'?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À qui Ésaïe a-t-il dit d’oindre le bouclier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ק֥וּמוּ הַשָּׂרִ֖ים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Debout, princes!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príncipes,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you princes,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daily activities did Isaiah say to do?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son las dos actividades diarias que se hacen?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quelles sont les deux activités quotidiennes qu’Ésaïe a dit de faire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שָׁתֹ֑ה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mange, on boit...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comen, beben.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Eat and drink.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what happened to Judah in the day that he looked to the armor of the House of the Forest?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¿qué le sucedió a Judá en aquel día que miró hacia la casa de armas del bosque?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qu’est-il arrivé à Juda le jour où il a regardé l’armure de la Maison de la Forêt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וַיְגַ֕ל אֵ֖ת מָסַ֣ךְ יְהוּדָ֑ה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derniers retranchements de Juda sont forcés,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Cayeron las defensas de Judá,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removed the protection of Judah.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when Tyre is laid waste, what two statements describe the people who are told to be still?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cuando Tiro es destruida, ¿cuáles son las dos afirmaciones que describen al pueblo al que se le dice que se calle?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lorsque Tyr est dévastée, quelles sont les deux déclarations qui décrivent les personnes à qui il est demandé de se taire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אִ֑י סֹחֵ֥ר צִיד֛וֹן</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habitants de la côte, Que remplissaient les marchands de Sidon,</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la costa, mercaderes de Sidón,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inhabitants of the coastland, You merchants of Sidon,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After God talked to Isaiah about his sackcloth and his sandals, what two things did Isaiah do? (2 or 3 points)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después de que Jehová le habló a Isaías acerca de su cilicio y sus sandalias, ¿cuáles dos cosas hizo Isaías? (2 o 3 puntos)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après que Dieu ait parlé à Ésaïe de son sac et de ses sandales, quelles sont les deux choses qu'Ésaïe a faites ? (2 ou 3 points)</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כֵּ֔ן הָלֹ֖ךְ עָר֥וֹם וְיָחֵֽף׃ ס</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fit ainsi, marcha nu et déchaussé.</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hizo así, andando desnudo y descalzo.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did so, walking naked and barefoot.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when your choicest valleys shall be full of chariots, what will happen at the gate?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cuando tus hermosos valles se llenaron de carros, ¿qué sucederá a la puerta?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lorsque vos plus belles vallées seront remplies de chars, que se passera-t-il à la porte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וְהַפָּ֣רָשִׁ֔ים שֹׁ֖ת שָׁ֥תוּ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cavaliers se rangent en bataille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jinetes acamparon junto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horsemen shall set themselves in array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who is a people which was not?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¿Quién es un pueblo que no era?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qui est un peuple qui n’était pas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אֶ֣רֶץ כַּשְׂדִּ֗ים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Vois les Chaldéens,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la tierra de los caldeos!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land of the Chaldeans,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while talking to Sidon, what 4 things related to parenthood did the sea say it does not do?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¿cuáles son las 4 cosas relacionadas con la paternidad que el mar le dijo a Sidón que no haga?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23:4, en parlant à Sidon, quelles sont les 4 choses liées à la parentalité que la mer a dit qu'elle ne faisait pas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לֹֽא־חַ֣לְתִּי וְלֹֽא־יָלַ֗דְתִּי וְלֹ֥א גִדַּ֛לְתִּי בַּחוּרִ֖ים רוֹמַ֥מְתִּי בְתוּלֽוֹת׃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n'ai point eu de douleurs, je n'ai point enfanté, Je n'ai point nourri de jeunes gens, ni élevé de jeunes filles.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«Nunca estuve de parto: no di a luz, ni crié jóvenes ni hice crecer muchachas.»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"I do not labor, nor bring forth children; Neither do I rear young men, Nor bring up virgins."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what words describe how old Tyre is?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¿qué palabras describen la edad de Tiro?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23:7, quels mots décrivent l’âge de Tyr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מִֽימֵי־קֶ֤דֶם קַדְמָתָהּ֙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avait une origine antique,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muchos días de antigüedad?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antiquity is from ancient days,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what did Assyria found?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¿para qué la fundó Asiria?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qu’a trouvé l’Assyrie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אַשּׁ֖וּר יְסָדָ֣הּ לְצִיִּ֑ים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habitants du désert, pour qui l'Assyrien a fondé un pays;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Asiria la fundó para los moradores del desierto.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founded it for wild beasts of the desert.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to his father's house, what will Eliakim become?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para la casa de su padre, ¿qué será el clavo Eliaquim?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deviendra Éliakim dans la maison de son père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לְכִסֵּ֥א כָב֖וֹד</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siège de gloire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motivo de honra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become a glorious throne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even until when would there be no atonement for the people who were rebellious against the Lord's call for weeping and for mourning?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¿hasta cuándo no sería perdonado el pueblo que se rebeló contra el llamado del Señor a llanto y a lamentación?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jusqu’à quand n’y aurait-il pas d’expiation pour le peuple qui s’était rebellé contre l’appel du Seigneur aux pleurs et au deuil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עַד־תְּמֻת֔וּן</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ne soyez morts,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muráis»,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to your death,"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The night for which Isaiah had longed turned into what for Isaiah?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¿en qué se convirtió para Isaías la noche que Isaías había anhelado?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21:4, La nuit qu’Isaïe avait tant désirée s’est transformée en quoi pour Isaïe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did the inhabitants do in the past, in hope of being delivered from the king of Assyria?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hicieron los moradores de esta costa, con su esperanza de ser liberados de la presencia del rey de Asiria?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 faisaient les habitants dans le passé, dans l’espoir d’être délivrés du roi d’Assyrie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אֲשֶׁר־נַ֤סְנוּ שָׁם֙ לְעֶזְרָ֔ה לְהִ֨נָּצֵ֔ל</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lequel nous avions compté pour être secourus,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que nos acogimos buscando socorro para librarnos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wherever we flee for help to be delivered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the day that they saw that the city was damaged what four things did the Lord of Hosts call for?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este día que vieron que la ciudad estaba dañada, ¿cuáles fueron las cuatro cosas que pidió Jehová de los Ejércitos?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le jour où ils virent que la ville était endommagée, quelles sont les quatre choses que le Seigneur des armées a demandées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לִבְכִי֙ וּלְמִסְפֵּ֔ד וּלְקָרְחָ֖ה וְלַחֲגֹ֥ר שָֽׂק׃</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pleurer et à vous frapper la poitrine, A vous raser la tête et à ceindre le sac.</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llanto y a lamentación, a raparse el cabello y a vestir ropas ásperas.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Called for weeping and for mourning, For baldness and for girding with sackcloth.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לִ֖י לַחֲרָדָֽה׃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devient une nuit d'épouvante.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 ha vuelto en espanto.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turned into fear for me.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What two words were used to describe the purpose of Isaiah walking naked and barefoot for three years? (2 points)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¿Cuáles dos palabras se usaron para explicar cuál era el propósito de que Isaías caminara desnudo y descalzo durante tres años? (2 puntos)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quels sont les deux mots utilisés pour décrire le but pour lequel Ésaïe a marché nu et pieds nus pendant trois ans ? (2 points)</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 וּמוֹפֵ֔ת</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présage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señal y pronóstico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sign and a wonder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words describe Shebna?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Este concepto no está presente en la traducción RVR1995 de este versículo.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après t’avoir lancé d’un jet vigoureux, quelle autre action l’Éternel accomplira-t-il envers Shebna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גָּ֑בֶר</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t'enveloppera</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mighty man,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what did the feet of Tyre do?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¿qué hicieron los pies de Tiro?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23:7, qu’ont fait les pieds de Tyr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יֹבִל֣וּהָ רַגְלֶ֔יהָ מֵֽרָח֖וֹק לָגֽוּר׃</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pieds la mènent séjourner au loin.</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pies la llevarán a morar lejos.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feet carried her far off to dwell?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who will be in agony at the report of Tyre?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¿quiénes tendrán dolor por las noticias de Tiro?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qui sera à l’agonie en entendant le rapport de Tyr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2025-10-28T23:43:34Z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