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with what will the Lord punish Leviathan?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avec quoi le Seigneur punira-t-il Léviathan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לַ֥יְלָה וָי֖וֹם אֶצֳּרֶֽנָּה׃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Nuit et jour je la garde.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día para que nadie la dañe.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keep it night and day.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moon feel when the Lord of hosts reigns on Mount Zion?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la luna cuando Jehová de los ejércitos reine en el monte Sión?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se sentira la lune lorsque le Seigneur des armées régnera sur le mont Sion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וְחָֽפְרָה֙ הַלְּבָנָ֔ה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lune sera couverte de honte,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luna se avergonzará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moon will be disgraced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blossoming and budding, what will Israel do when the Lord shall cause those who come to take root in Jacob?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florecer y echar renuevos, ¿qué hará Israel cuando Jacob eche raíces?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fleurir et de bourgeonner,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תְּנוּבָֽה׃ ס</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remplira le monde de ses fruits.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faz del mundo llenará de fruto.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fruit.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Moab will be trampled down under the Lord like what?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Moab será pisoteado bajo Jehová, ¿cómo?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Moab sera piétiné sous le Seigneur comme quoi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כְּהִדּ֥וּשׁ מַתְבֵּ֖ן ׳בְּמֵי׳ ״בְּמ֥וֹ״ מַדְמֵנָֽה׃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paille est foulée dans une mare à fumier.</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 pisoteada la paja en el estercolero.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straw is trampled down for the refuse heap.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"Behold, this is our God", will describe how they feel about His salvation.  What 2 words describe this?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«He aquí, éste es nuestro Dios» describirán cómo se sienten respecto a su salvación. ¿Qué dos palabras describen esto?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 « Voici notre Dieu » expriment leurs sentiments à l'égard de son salut. Quels sont les deux mots qui décrivent cela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נָגִ֥ילָה וְנִשְׂמְחָ֖ה בִּישׁוּעָתֽוֹ׃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Soyons dans l'allégresse, et réjouissons-nous de son salut!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Nos gozaremos y nos alegraremos en su salvación.»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will be glad and rejoice in His salvation."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words describe every house?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palabras describen toda casa?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quels mots décrivent chaque maison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בְּחַרְב֨וֹ הַקָּשָׁ֜ה וְהַגְּדוֹלָ֣ה וְהַֽחֲזָקָ֗ה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l'Éternel frappera de sa dure, grande et forte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Jehová castigará con su espada dura, grande y fuerte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with His severe sword, great and strong,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סֻגַּ֥ר כָּל־בַּ֖יִת</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maisons sont fermées,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casa se ha cerrado,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house is shut up,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inoxicating drink, what has happened?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¿qué ha sucedido por la sidra?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 s’est-il passé à cause de la boisson enivrante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וּבַשֵּׁכָ֖ר תָּע֑וּ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boissons fortes leur donnent des vertiges;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 sidra se entontecieron;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through intoxicating drink are out of the way;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what have they erred?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erraron estos?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par quoi ont-ils erré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וְגַם־אֵ֙לֶּה֙ בַּיַּ֣יִן</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eux aussi, ils chancellent dans le vin,</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también estos erraron por el vino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also have erred through wine,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in this mountain who will prepare a feast of choice pieces for all people?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en este monte ¿quién preparará un banquete de manjares suculentos?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qui préparera sur cette montagne un festin de morceaux de choix pour tous les peuples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וְעָשָׂה֩ יְהוָ֨ה צְבָא֜וֹת לְכָל־הָֽעַמִּים֙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prépare à tous les peuples,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hará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make for all people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who takes care of the vineyard of red wine?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¿quién cuida la viña del vino rojo?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27:3, qui prend soin de la vigne de vin rouge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יְהוָה֙ נֹֽצְרָ֔הּ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Moi l'Éternel, j'en suis le gardien,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Jehová, la guardo;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the Lord, keep it,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is the Lord's schedule for watering his vineyard?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¿cuál es el programa de Jehová para regar su viña?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quel est le programme du Seigneur pour arroser sa vigne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milk?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la primera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du sevrés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לִרְגָעִ֖ים אַשְׁקֶ֑נָּה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l'arrose à chaque instant;</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cada momento la regaré;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water it every moment;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who does the Lord call scornful men?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¿a quiénes llama Jehová señores burladores?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qui le Seigneur appelle-t-il des hommes méprisants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מֹֽשְׁלֵי֙ הָעָ֣ם הַזֶּ֔ה אֲשֶׁ֖ר בִּירוּשָׁלִָֽם׃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dominez sur ce peuple de Jérusalem!</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gobernáis a este pueblo que está en Jerusalén,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rule this people who are in Jerusalem,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quien hemos esperado!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happen to the corrupt leaders of God's people when the overflowing scourge passes through?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pasará con los líderes corruptos del pueblo de Dios cuando pase el torrente del azote?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qu’arrivera-t-il aux dirigeants corrompus du peuple de Dieu lorsque le fléau débordant passera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וִהְיִ֥יתֶם ל֖וֹ לְמִרְמָֽס׃</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par lui foulés aux pieds.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por él pisoteados.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you will be trampled down by it.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from where have we heard songs: "Glory to the righteous!"?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¿de dónde hemos oído cánticos: “¡Gloria al justo!”?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24:16, d'où avons-nous entendu le chant : « Gloire au juste ! »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מִכְּנַ֨ף הָאָ֜רֶץ זְמִרֹ֤ת שָׁמַ֙עְנוּ֙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l'extrémité de la terre nous entendons chanter: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extremos de la tierra oímos cánticos: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ends of the earth we have heard songs: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awesome work"?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extraña obra”?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oeuvre étrange »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גְּמוּלֵי֙ מֵֽחָלָ֔ב</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à des enfants qui viennent d'être sevrés,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destetados?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weaned from milk?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נָכְרִיָּ֖ה עֲבֹדָתֽוֹ׃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travail inouï.</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extraño trabajo.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unusual act.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fear the Lord?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temerá a Jehová?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craindra le Seigneur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גּוֹיִ֥ם עָרִיצִ֖ים יִירָאֽוּךָ׃</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des nations puissantes te craignent.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temerá la ciudad de gente poderosa.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the terrible nations will fear You.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people who say "Behold, this is our God" will say this is ________ ________.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las personas que dicen: "He aquí, éste es nuestro Dios", dirán que éste es ________.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les gens qui disent « Voici, c'est notre Dieu » diront que c'est ________ ________.</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יְהוָה֙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Jehová,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Lord;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where will the Lord thresh?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¿dónde trillará Jehová?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où le Seigneur foulera-t-il le blé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מִשִּׁבֹּ֥לֶת הַנָּהָ֖ר עַד־נַ֣חַל מִצְרָ֑יִם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le cours du fleuve jusqu'au torrent d'Égypte;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río Éufrates hasta el torrente de Egipto,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channel of the River to the Brook of Egypt;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bring down together with the trickery of their hands?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abatirá Jehová junto con la destreza de sus manos?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tomber le Seigneur avec la ruse de leurs mains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וְהִשְׁפִּיל֙ גַּֽאֲוָת֔וֹ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l'Éternel abat son orgueil,</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abatirá su soberbia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bring down their pride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where is Leviathon?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¿dónde está Leviatón?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27:1, où se trouve Léviathon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"That He may do His work"?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obra”?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parallèles à « Pour faire son oeuvre »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בַּיָּֽם׃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est dans la mer.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mar.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sea.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the harp is similar to saying that the noise of the jubilant ends?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arpa es similar a decir que se acabó el estruendo de los que se alegran?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la harpe est similaire à celle selon laquelle le bruit de la jubilation prend fin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כִּנּֽוֹר׃</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 la harpe a cessé.</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la alegría del arpa.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joy of the harp ceases.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whose word was to them precept upon precept?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¿de quién fue la palabra que les fue dada: mandamiento tras mandamiento?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 parole leur était adressée, précepte sur précepte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לָהֶ֜ם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pour eux la parole de l'Éternel sera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palabra, pues, de Jehová les será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word of the Lord was to them,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Lord of hosts appear that helps to explain why the moon will be disgraced and sun ashamed?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aparecerá Jehová de los ejércitos, lo cual ayuda a explicar por qué la luna quedará avergonzada y el sol confundido?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le Seigneur des armées apparaîtra-t-il, ce qui aide à expliquer pourquoi la lune sera déshonorée et le soleil honteux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כָּבֽוֹד׃ פ</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Resplendissant de gloire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brille su gloria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gloriously.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what will happen on Mount Zion and in Jerusalem that will cause the sun to be ashamed?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¿qué sucederá en el monte Sión y en Jerusalén que hará que el sol se confundirá?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 se passera-t-il sur le mont Sion et à Jérusalem qui fera honte au soleil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כִּֽי־מָלַ֞ךְ יְהוָ֣ה צְבָא֗וֹת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des armées régnera</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Jehová de los ejércitos reine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will reign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the Lord will punish Leviathan by doing what?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le Seigneur punira Léviathan en faisant quoi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וְלַֽעֲבֹד֙ עֲבֹ֣דָת֔וֹ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exécuter son travail,</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hacer su trabajo,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bring to pass His act,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וְהָרַ֥ג אֶת־הַתַּנִּ֖ין</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tuera le monstre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matará al dragón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slay the reptile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will the Lord do from the channel of the River to the Brook of Egypt?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hará Jehová desde el río Éufrates hasta el torrente de Egipto?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 fera le Seigneur depuis le lit du fleuve jusqu’au torrent d’Égypte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יַחְבֹּ֧ט 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secouera des fruits,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trillará Jehová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thresh,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for whom will strong drink be bitter?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¿para quién será amarga la sidra?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pour qui les boissons fortes seront-elles amères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לְשֹׁתָֽיו׃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buveur.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la beben.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drink it.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gates are opened so that who may enter in?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las puertas se abren para que ¿quién pueda entrar?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les portes sont ouvertes afin que qui puisse entrer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גוֹי־צַדִּ֖יק שֹׁמֵ֥ר אֱמֻנִֽים׃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juste et fidèle.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gente justa, guardadora de verdades.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righteous nation which keeps the truth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who weighs the path of the just?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¿quién allana el camino de los justos? Sea específico.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qui aplanit le sentier du juste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es juste, tu aplanis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eres recto, allanas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Most Upright, You weigh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additional words describe the fleeing serpent that is in the sea which is the reptile the Lord will slay.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palabras adicionales describen a la serpiente veloz que está en el mar, que es la dragón que Jehová matará?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quels mots supplémentaires décrivent le serpent fuyant qui est dans la mer, qui est le reptile que le Seigneur tuera.</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be bitter?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será amarga?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qu’est-ce qui sera amer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לִוְיָתָן֙ נָחָ֣שׁ בָּרִ֔חַ וְעַל֙ לִוְיָתָ֔ן נָחָ֖שׁ עֲקַלָּת֑וֹן</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léviathan, serpent tortueux;</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tortuosa;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Leviathan that twisted serpent;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out of the way through what?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¿con qué se aturdieron el sacerdote y el profeta?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hors du chemin à cause de quoi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מִן־הַשֵּׁכָ֔ר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des vertiges à cause des boissons fortes;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aturdieron con la sidra,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out of the way through intoxicating drink;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two things will the Lord of hosts be to the remnant of His people?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¿cuáles son las dos cosas que Jehová de los ejércitos será para el resto de su pueblo?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quelles seront les deux choses que le Seigneur des armées sera pour le reste de son peuple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לַעֲטֶ֣רֶת צְבִ֔י וְלִצְפִירַ֖ת תִּפְאָרָ֑ה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couronne éclatante et une parure magnifique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corona de gloria y diadema de hermosura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crown of glory and a diadem of beauty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from what type of area will they sing for the majesty of the Lord?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¿desde qué tipo de área cantarán por la grandeza de Jehová?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de quel type de région chanteront-ils la majesté du Seigneur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צָהֲל֖וּ מִיָּֽם׃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célèbrent la majesté de l'Éternel.</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mar darán voces.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cry aloud from the sea.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will happen in the world when the Lord's judgments are in the earth?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sucederá en el mundo cuando los juicios de Jehová estén en la tierra?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se passera-t-il dans le monde lorsque les jugements du Seigneur seront sur la terre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לָמְד֖וּ יֹשְׁבֵ֥י תֵבֵֽל׃</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monde apprennent la justice.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moradores del mundo aprenden justicia.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the world will learn righteousness.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like a storm against the wall?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es como una tormenta que se abate contra el muro?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qu’est-ce qui ressemble à une tempête contre le mur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יֵמַ֥ר שֵׁכָ֖ר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liqueurs fortes sont amères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sidra les será amarga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drink is bitter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ר֥וּחַ עָרִיצִ֖ים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souffle des tyrans Est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ímpetu de los violentos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blast of the terrible ones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convenent with death would result in what happening when the overflowing scourge passes through?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¿qué pensaron falsamente los líderes corruptos del pueblo de Dios que sucedería por causa de su pacto con la muerte?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rencontre avec la mort entraînerait quoi lorsque le fléau débordant passerait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יְבוֹאֵ֔נוּ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nous atteindra pas,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llegará a nosotros,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come to us,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the outcasts in the land of Egypt, what group of people will worship the Lord in the holy mount at Jerusalem?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los que habían sido desterrados a Egipto, ¿qué grupo de personas adorará Jehová en el monte santo en Jerusalén?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des exilés du pays d’Égypte, quel groupe de personnes adorera le Seigneur sur la montagne sainte de Jérusalem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הָאֹֽבְדִים֙ בְּאֶ֣רֶץ אַשּׁ֔וּר</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alors reviendront ceux qui étaient exilés au pays d'Assyrie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los que habían sido esparcidos en la tierra de Asiria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who are about to perish in the land of Assyria,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categories of people have erred through intoxicating drink?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categorías de personas que han errado por la sidra?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catégories de personnes qui ont commis une erreur en buvant des boissons enivrantes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כֹּהֵ֣ן וְנָבִיא֩ שָׁג֨וּ בַשֵּׁכָ֜ר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Sacrificateurs et prophètes chancellent dans les boissons fortes,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sacerdote y el profeta erraron por la sidra,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priest and the prophet have erred through intoxicating drink,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words describe the time relationship between when the children of Israel are gathered one by one and the day when the great trumpet will be blown?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palabras describen la relación temporal entre el momento en que los hijos de Israel son reunidos uno por uno y el día en que se tocará con gran trompeta?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quels mots décrivent la relation temporelle entre le moment où les enfants d’Israël sont rassemblés un par un et le jour où la grande trompette sera sonnée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día,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in that day: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4 things had the Lord been?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¿Cuáles fueron las 4 cosas que Jehová había sido?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quelles étaient les quatre choses que le Seigneur avait été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what two words describe the strength of the Lord's destruction that is like a tempest of hail and a flood?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¿cuáles son las dos palabras que describen el poder arrasador de Jehová que es como una tormenta de granizo y un ímpetu de recias aguas?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quels sont les deux mots qui décrivent la force de la destruction du Seigneur, semblable à une tempête de grêle et à un déluge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לַדָּ֛ל מָע֥וֹז לָאֶבְי֖וֹן בַּצַּר־ל֑וֹ מַחְסֶ֤ה מִזֶּ֙רֶם֙ צֵ֣ל מֵחֹ֔רֶב</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refuge pour le faible, Un refuge pour le malheureux dans la détresse, Un abri contre la tempête, Un ombrage contre la chaleur;</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para el pobre, fortaleza para el necesitado en su aflicción, refugio contra la tormenta, sombra contra el calor;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strength to the poor, A strength to the needy in his distress, A refuge from the storm, A shade from the heat;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be annulled?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será anulado?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sera annulé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וְכֻפַּ֤ר בְּרִֽיתְכֶם֙ אֶת־מָ֔וֶת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alliance avec la mort sera détruite,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anulado vuestro pacto con la muerte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covenant with death will be annulled,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will be the outcome of those who take hold of the Lord's strength that he may make peace with Him?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¿cuál será el resultado de aquellos que se acogerán al amparo de Jehová para hacer la paz con Él?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quel sera le résultat de ceux qui s’emparent de la force du Seigneur pour faire la paix avec Lui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 יַֽעֲשֶׂה־לִּֽי׃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¡sí, que haga la paz conmigo!»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make peace with Me."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חָזָ֤ק וְאַמִּץ֙ לַֽאדֹנָ֔י</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venir, de la part du Seigneur, un homme fort et puissant,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Jehová tiene a uno que es fuerte y poderoso: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has a mighty and strong one,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in what way will the earth be lika hut?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¿de que manera será la tierra como una choza?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de quelle manière la terre sera-t-elle comme la hutte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וְהִֽתְנוֹדְדָ֖ה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vacille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removida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totter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in addition to being set on fire, what will happen when its boughs are withered?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además de ser encendido, ¿qué pasará cuando sus ramas se sequen?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en plus d’être incendié, que se passera-t-il lorsque ses branches seront desséchées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תִּשָּׁבַ֔רְנָה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les brise;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quebradas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broken off;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He instructs him in right judgment?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"le enseña lo recto"?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l’affirmation selon laquelle Dieu a enseigné la marche à suivre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אֱלֹהָ֥יו יוֹרֶֽנּוּ׃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a donné ses instructions.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 Dios lo instruye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God teaches him.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clauses describe the errors made by the priest and the prophet as a result of intoxicating drink?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cláusulas describen los errores cometidos por el sacerdote y el profeta como resultado de la bebida intoxicante?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clauses qui décrivent les erreurs commises par le prêtre et le prophète à la suite de la consommation de boissons enivrantes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בָּֽרֹאֶ֔ה פָּק֖וּ פְּלִילִיָּֽה׃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chancellent en prophétisant, Ils vacillent en rendant la justice.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erraron en la visión, titubearon en el juicio.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err in vision, they stumble in judgment.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the wicked will not learn righteousness even if what is shown them?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se le puede mostrar al malvado, pero no aprenderá justicia?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les méchants n’apprendront pas la justice même si on leur montre ce qui leur est montré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יֻחַ֤ן רָשָׁע֙</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fait grâce au méchant,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mostrará piedad al malvado,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grace be shown to the wicked,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words describe how the earth's transgression shall be?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palabras describen cómo será su pecado de la tierra?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quels mots décrivent comment se déroulera la transgression de la terre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עָלֶ֙יהָ֙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pèse sur elle,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tanto pesará sobre ella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heavy upon it,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done about the rebuke of His people?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 hará ante la afrenta de su pueblo?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 sera-t-il fait à propos de la réprimande de son peuple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 מֵעַ֣ל כָּל־הָאָ֔רֶץ</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disparaître de toute la terre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quitará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take away from all the earth;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heard in the streets?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oye en las calles?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24:11, qu’entend-on dans les rues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צְוָחָ֥ה עַל־הַיַּ֖יִן בַּֽחוּצ֑וֹת</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crie dans les rues, parce que le vin manque;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 clamores en las calles por falta de vino;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a cry for wine in the streets,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do as a swimmer reaches out to swim?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hará Jehová como un nadador extiende sus manos para nadar?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le Seigneur lorsqu’un nageur s’apprête à nager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 יָדָיו֙ בְּקִרְבּ֔וֹ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cette mare, il étend ses mains,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extenderá sus manos por en medio de él,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spread out His hands in their midst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covered?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perdonada?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 sera-t-il abordé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בְּזֹאת֙ יְכֻפַּ֣ר עֲוֺֽן־יַעֲקֹ֔ב</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 crime de Jacob a été expié,</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esta manera, pues, será perdonada la iniquidad de Jacob,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by this the iniquity of Jacob will be covered;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two phrases describe the place where it shall be like the shaking of an olive tree?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¿cuáles son las dos frases que describen el lugar donde será como un olivo sacudido?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quelles sont les deux expressions qui décrivent le lieu où ce sera comme le tremblement d’un olivier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the wicked finally do see, how will they feel about their envy of people?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cuando los malvados finalmente vean, ¿cómo se sentirán acerca de su envidia al pueblo?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ils verront votre zèle pour le peuple, que ressentiront les méchants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יֶחֱז֤וּ וְיֵבֹ֙שׁוּ֙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 seront confus;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por fin vean, se avergonzarán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will see and be ashamed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guidance of the Lord of hosts descried?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la sabiduría de Jehová de los ejércitos?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la sagesse du Seigneur des armées est-elle décrite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הִגְדִּ֖יל תּוּשִׁיָּֽה׃ ס</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grande est sa sagesse.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engrandecer su sabiduría!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excellent in guidance.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to whom do the righteous say that other masters have had dominion over them?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 quiénes dicen los justos que otros amos se han enseñoreado de ellos?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à qui les justes disent-ils que d’autres maîtres ont dominé sur eux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אֱלֹהֵ֔ינוּ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notre Dieu,</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Dios nuestro,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our God,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the message?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la doctrina?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des leçons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וְאֶת־מִ֖י יָבִ֣ין שְׁמוּעָ֑ה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donner des leçons?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¿a quién se hará entender la doctrina?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whom will he make to understand the message?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used to get seeds from the cummin plant?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utiliza para obtener semillas de la planta del comino?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qu’est-ce qui est utilisé pour obtenir des graines de la plante de cumin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וְכַמֹּ֥ן בַּשָּֽׁבֶט׃</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cumin avec la verge.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comino con una vara.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cummin with a rod.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 בְּת֣וֹךְ הָֽעַמִּ֑ים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au milieu des peuples,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en medio de los pueblos,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among the people,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plummet?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nivel?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 sera le niveau à bulle du Seigneur Dieu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justice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justicia.»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three phrases describe in more detail the feast of choice pieces?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¿cuáles son las tres frases que describen con más detalle el banquete de manjares suculentos?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quelles sont les trois phrases qui décrivent le plus en détail le festin des morceaux de choix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שְׁמָרִ֑ים שְׁמָנִים֙ מְמֻ֣חָיִ֔ם שְׁמָרִ֖ים מְזֻקָּקִֽים׃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vins vieux, De mets succulents, pleins de moelle, De vins vieux, clarifiés.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vinos refinados, de sustanciosos tuétanos y vinos generosos.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wines on the lees, Of fat things full of marrow, Of well-refined wines on the lees.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earth do?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 la tierra con los muertos?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fera la terre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וָאָ֖רֶץ רְפָאִ֥ים תַּפִּֽיל׃ ס</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redonnera le jour aux ombres.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entregará sus muertos.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shall cast out the dead.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reason is provided in this verse for the land being entirely emptied and utterly plundered?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razón se da en este versículo para que la tierra fuera totalmente devastada y completamente saqueada?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quelle raison est donnée dans ce verset pour laquelle la terre a été entièrement vidée et complètement pillée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אֶת־הַדָּבָ֥ר הַזֶּֽה׃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l'a décrété.</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pronunciado esta palabra.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this word.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where will the Lord do what with the surface of the covering cast over all people?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¿qué hará Jehová con la cubierta tendida sobre todos los pueblos? ¿dónde hará esto Jehová?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où le Seigneur fera-t-il quoi de la surface de la couverture jetée sur tous les peuples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וּבִלַּע֙ בָּהָ֣ר הַזֶּ֔ה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cette montagne,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destruirá en este monte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on this mountain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when does a woman with child cry out in her pangs?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¿cuándo da gritos en sus dolores la mujer encinta?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quand une femme enceinte crie-t-elle dans ses douleurs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devour the wicked?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les sucederá a los malvados por su envidia al pueblo?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qu'est-ce qui consumera les méchants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אַף־אֵ֖שׁ צָרֶ֥יךָ תֹאכְלֵֽם׃ ס</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feu consumera tes ennemis.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tus enemigos, fuego los consumirá.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 fire of Your enemies shall devour them.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ways is the future of the fortified city is described?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¿de tres maneras se describe el futuro de la ciudad fortificada?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de quelles trois manières l’avenir de la ville fortifiée est-il décrit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בָּדָ֔ד נָוֶ֕ה מְשֻׁלָּ֥ח וְנֶעֱזָ֖ב כַּמִּדְבָּ֑ר</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solitaire, C'est une demeure délaissée et abandonnée comme le désert;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desolada, la ciudad habitada será abandonada y dejada como un desierto;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The habitation forsaken and left like a wilderness;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mad what their refuge?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han puesto su refugio los líderes corruptos del pueblo de Dios?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avaient fait de quoi leur refuge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שַׂ֧מְנוּ כָזָ֛ב מַחְסֵ֖נוּ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nous avons la fausseté pour refuge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hemos puesto nuestro refugio en la mentira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we have made lies our refuge,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what are the two clauses that describe the concequenc of the people having no understanding?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¿cuáles son las dos cláusulas que describen la consecuencia de que el pueblo no es inteligente?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quelles sont les deux clauses qui décrivent la conséquence du manque de compréhension du peuple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לֹֽא־יְרַחֲמֶ֣נּוּ עֹשֵׂ֔הוּ וְיֹצְר֖וֹ לֹ֥א יְחֻנֶּֽנּוּ׃ ס</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celui qui l'a fait n'a point eu pitié de lui, Celui qui l'a formé ne lui a point fait grâce.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su Hacedor no tendrá de él misericordia, no se compadecerá de él el que lo formó.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who made them will not have mercy on them, And He who formed them will show them no favor.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have they visited the Lord?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han buscado a Jehová?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visité le Seigneur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בַּצַּ֣ר</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ils étaient dans la détresse;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en la tribulación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in trouble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תַּקְרִ֣יב לָלֶ֔דֶת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point d'accoucher,</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acerca el alumbramiento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she draws near the time of her delivery,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by whom to the righteous make mention of the Lord's name?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¿por medio de quién se hará mención del nombre del Señor a los justos?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par qui les justes font-ils mention du nom du Seigneur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לְבַד־בְּךָ֖</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c'est grâce à toi seul</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solamente del tuyo.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by You only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the host of exalted ones and the kings of the earth will be gathered together as what?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¿como qué serán amontonados el ejército de los cielos y a los reyes de la tierra?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l’armée des exaltés et les rois de la terre seront rassemblés sous quel nom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אֲסֵפָ֤ה אַסִּיר֙ עַל־בּ֔וֹר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une prison,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amontona a los encarcelados en una mazmorra,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are gathered in the pit,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instead of a child what have we brought forth?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en lugar de un hijo, ¿qué dimos a luz?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au lieu d’un enfant, qu’avons-nous enfanté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יָלַ֣דְנוּ ר֑וּחַ</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nous enfantons, ce n'est que du vent: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dimos a luz sólo viento;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as it were, brought forth wind;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do to those who dwell on high?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hará Jehová con los que moraban en las alturas?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 le Seigneur à ceux qui habitent en haut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הֵשַׁח֙</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renversé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derribó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brings down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who will the Lord bring down?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¿a quién derribó Jehová?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qui le Seigneur fera-t-il tomber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מָר֔וֹם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habitaient les hauteurs,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las alturas;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dwell on high,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shaken?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cosas temblarán?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ébranlé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two phrases describe thoes who will be trampled underfoot?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¿cuáles son las dos frases que describen a aquellos que serán pisoteados?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quelles sont les deux expressions qui décrivent ceux qui seront foulés aux pieds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עֲטֶ֥רֶת גֵּא֖וּת שִׁכּוֹרֵ֥י אֶפְרָֽיִם׃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couronne superbe des ivrognes d'Éphraïm;</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corona de soberbia de los ebrios de Efraín.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pride, the drunkards of Ephraim,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for strength to whom?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¿Jehová de los ejércitos dará fuerzas a quién?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la force de qui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מְשִׁיבֵ֥י מִלְחָמָ֖ה שָֽׁעְרָה׃ ס</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ceux qui repoussent l'ennemi jusqu'à ses portes.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rechazan el asalto a la puerta.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turn back the battle at the gate.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when will the agreement with Sheol not stand?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¿cuándo no se mantendrá el pacto con el Seol?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quand l’accord avec le séjour des morts ne tiendra-t-il plus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 שׁוֹטֵף֙ כִּ֣י יַֽעֲבֹ֔ר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what should be done so that the righteous nation may enter?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se debe hacer para que entre la gente justa?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faut-il faire pour que la nation juste puisse entrer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פִּתְח֖וּ שְׁעָרִ֑ים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Ouvrez les portes,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Abrid las puertas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Open the gates,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will the wicked not see?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¿aun cuando no verán los malvados?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les méchants ne verront-ils pas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רָ֥מָה יָדְךָ֖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ta main est puissante: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tu mano está alzada,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when Your hand is lifted up,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וַֽיִּרְעֲשׁ֖וּ מ֥וֹסְדֵי אָֽרֶץ׃</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fondements de la terre sont ébranlés.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temblarán los cimientos de la tierra.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foundations of the earth are shaken.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who comes to punish the inhabitants of the earth for their iniquity?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¿quién viene a castigar al morador de la tierra por su maldad contra él?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qui vient punir les habitants de la terre pour leur iniquité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יֹצֵ֣א מִמְּקוֹמ֔וֹ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voici, l'Éternel sort de sa demeure,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 aquí que Jehová sale de su lugar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comes out of His place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that God teaches him?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"Porque su Dios lo instruye"?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de dire que Dieu donne ses instructions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וְיִסְּר֥וֹ לַמִּשְׁפָּ֖ט</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Dieu lui a enseigné la marche à suivre,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enseña lo recto: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instructs him in right judgment,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reduce besides the song of the terrible ones?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¿a quién más humillará Jehová, además del renuevo de los poderosos?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 réduira le Seigneur en dehors du chant des hommes terribles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שְׁא֥וֹן זָרִ֖ים תַּכְנִ֑יעַ</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dompté le tumulte des barbares;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humillarás el orgullo de los extranjeros;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reduce the noise of aliens,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the shadow of a cloud"?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calor debajo de una nube”?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à l’ombre d’un nuage »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כְּחֹ֣רֶב בְּצָי֔וֹן</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tu domptes la chaleur dans une terre brûlante,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calor en lugar seco,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a dry place;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does the Lord do for the vineyard to ensure that nothing hurts it?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¿qué hace Jehová por la viña para guardarla de noche?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 fait le Seigneur pour la vigne afin que rien ne lui fasse de mal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2025-10-28T23:40:50Z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