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what will be blown the same day that the children of Israel are gathered one by one?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¿qué se tocará el mismo día en que los hijos de Israel sean reunidos uno por uno?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que sonnera-t-on le jour même où les enfants d’Israël seront rassemblés un par un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עָשִׂ֖יתָ פֶּ֑לֶא עֵצ֥וֹת מֵֽרָח֖וֹק אֱמ֥וּנָה אֹֽמֶן׃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fait des choses merveilleuses; Tes desseins conçus à l'avance se sont fidèlement accomplis.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has hecho maravillas; tus consejos antiguos son verdad y firmeza.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done wonderful things; Your counsels of old are faithfulness and truth.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shall fall into the pit?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caerá en el foso?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tombera dans la fosse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הַנָּ֞ס מִקּ֤וֹל הַפַּ֙חַד֙</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fuit devant les cris de terreur</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huya de la voz del terror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That he who flees from the noise of the fear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summary statement describes that the objects of pegan worship will be destroyed to cover iniquity?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declaración resumida describe que los objetos de adoración pagana serán destruidos para que sea perdonada la iniquidad de Jacob?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quelle déclaration récapitulative décrit que les objets du culte pégan seront détruits pour couvrir l’iniquité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וְזֶ֕ה כָּל־פְּרִ֖י הָסִ֣ר חַטָּאת֑וֹ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le fruit du pardon de son péché:</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éste será todo el fruto de la remoción de su pecado: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all the fruit of taking away his sin: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what words describe the time relationship between when the withered boughs are burned and when the Lord will thresh from the channel of the River to the Brook of Egypt?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¿qué palabras describen la relación temporal entre el momento en que se queman las ramas secas y el momento en que trillará Jehová desde el río Éufrates hasta el torrente de Egipto?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quels mots décrivent la relation temporelle entre le moment où les branches desséchées sont brûlées et le moment où le Seigneur battra depuis le lit du fleuve jusqu'au torrent d'Égypte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יִתָּקַע֮ בְּשׁוֹפָ֣ר גָּדוֹל֒</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sonnera de la grande trompette,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tocará con gran trompeta,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great trumpet will be blown;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how will the sun feel when the Lord of hosts reigns on Mount Zion?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¿cómo se sentirá el sol cuando Jehová de los ejércitos reine en el monte Sión?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quel effet aura le soleil lorsque le Seigneur des armées régnera sur le mont Sion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וּבוֹשָׁ֖ה הַֽחַמָּ֑ה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soleil de confusion;</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sol se confundirá,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sun ashamed;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when the great trumpet will be blown, what will the the people do who come to Jerusalem from Assyria and Egypt?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cuando se toque con gran trompeta, ¿qué harán los que vendrán de Asiria y Egipto a Jerusalén?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lorsque la grande trompette sonnera, que feront les gens qui viendront à Jérusalem d’Assyrie et d’Égypte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וְהִשְׁתַּחֲו֧וּ לַיהוָ֛ה בְּהַ֥ר הַקֹּ֖דֶשׁ בִּירוּשָׁלִָֽם׃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prosterneront devant l'Éternel, Sur la montagne sainte, à Jérusalem.</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adorarán a Jehová en el monte santo, en Jerusalén.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worship the Lord in the holy mount at Jerusalem.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to the righteouse what is the Lord's name and the rememberance of Him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para los justos ¿cuáles son el nombre y la memoria de Jehová?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quel est pour le juste le nom du Seigneur et le souvenir de Lui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תַּאֲוַת־נָֽפֶשׁ׃</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Notre âme soupire après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el deseo de nuestra alma.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desire of our soul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27:13, in addition to those who are about to perish in the lad of Assyria, what group of people will worship the Lord in the holy mount at Jerusalem?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27:13, además de aquellos que habían sido esparcidos en la tierra de Asiria, ¿qué grupo de personas adorará Jehová en el monte santo en Jerusalén?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27:13, en plus de ceux qui sont sur le point de périr dans le pays d’Assyrie, quel groupe de personnes adorera le Seigneur sur la sainte montagne de Jérusalem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in addition to filling the face of the world with fruit, what will Israel do when the Lord shall cause those who come to take root in Jacob?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además de llenar de fruto la faz del mundo, ¿qué hará Israel cuando Jacob eche raíces?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en plus de remplir la face du monde de fruits, que fera Israël lorsque le Seigneur fera en sorte que ceux qui viendront prennent racine en Jacob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וְהַנִּדָּחִ֖ים בְּאֶ֣רֶץ מִצְרָ֑יִם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fugitifs au pays d'Égypte;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habían sido desterrados a Egipto,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who are outcasts in the land of Egypt,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when talking to the Lord, who do the righteous say have had dominion over them?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al hablar con Jehová, ¿quién dicen los justos que se enseñoreó de ellos?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lorsqu’ils parlent au Seigneur, qui, selon les justes, a dominé sur eux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בְּעָל֥וּנוּ אֲדֹנִ֖ים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d'autres maîtres que toi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otros señores fuera de ti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masters besides You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two messages does God have to help the weary?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¿cuáles son los dos mensajes que tiene Dios para ayudar a los cansados?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quels sont les deux messages que Dieu a pour aider les fatigués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 אֲלֵיהֶ֗ם זֹ֤את הַמְּנוּחָה֙ הָנִ֣יחוּ לֶֽעָיֵ֔ף וְזֹ֖את הַמַּרְגֵּעָ֑ה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lui disait: Voici le repos, Laissez reposer celui qui est fatigué; Voici le lieu du repos!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dijo: «Éste es el reposo; dad reposo al cansado. Éste es el alivio»,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He said, "This is the rest with which You may cause the weary to rest," And, "This is the refreshing";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happen to the earth so that it shall not rise again?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hay duda al respecto. La traducción RVR1995 no incluye explícitamente una frase que responda a esta pregunta.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qu’arrivera-t-il à la terre pour qu’elle ne se relève plus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pregunta; por tanto no hay respuesta.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fall,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when will the inhabitants of the world learn righteousness?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¿cuándo aprenderán justicia los moradores del mundo?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quand les habitants du monde apprendront-ils la justice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כַּאֲשֶׁ֤ר מִשְׁפָּטֶ֙יךָ֙ לָאָ֔רֶץ</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tes jugements s'exercent sur la terre,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luego que hay juicios tuyos en la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when Your judgments are in the earth,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who are told to enter their chambers and shut their doors behind them?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¿a quiénes se les dice que entren en sus aposentos y cierren tras de sí sus puertas?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à qui est-il demandé d’entrer dans leurs chambres et de fermer leurs portes derrière eux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יָצִ֥יץ וּפָרַ֖ח יִשְׂרָאֵ֑ל</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Israël poussera des fleurs et des rejetons,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florecerá y echará renuevos Israel,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Israel shall blossom and bud,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עַמִּי֙</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mon peuple,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Anda, pueblo mío,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my people,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has not fallen?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no ha caído?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qu’est-ce qui n’est pas tombé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וּבַֽל־יִפְּל֖וּ יֹשְׁבֵ֥י תֵבֵֽל׃</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ne sont pas nés.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cayeron los moradores del mundo.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the inhabitants of the world fallen.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25:12, what 4 phrases describe what the Lord will do to the fortress of the high fort of the walls of Moab?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25:12, ¿cuáles son las tres frases (además de abatirá) que describen lo que Jehová hará con la fortaleza de tus altos muros?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25:12, quelles sont les 4 phrases qui décrivent ce que le Seigneur fera à la forteresse du haut fort des murs de Moab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הֵשַׁ֥ח הִשְׁפִּ֛יל הִגִּ֥יעַ לָאָ֖רֶץ עַד־עָפָֽר׃ ס</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fait crouler à terre, jusque dans la poussière.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humillará y la echará abajo, hasta el polvo.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bring down, lay low, And bring to the ground, down to the dust.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what do the righteous tell the Lord that other masters have done?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¿qué le dicen los justos Jehová que han hecho otros amos?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que disent les justes au Seigneur que d’autres maîtres ont fait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זֽוּלָתֶ֑ךָ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ont dominé sur nous;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enseñoreado de nosotros;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had dominion over us;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when does He remove it by His rough wind?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¿cuándo Jehová los remueve con su recio viento?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quand l’enlève-t-il par son vent violent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how many are left?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¿Cuántos quedan?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combien en reste-t-il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קָדִֽים׃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vent d'orient.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viento del este.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the east wind.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what are the 3 things described in this verse that lead to harm?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¿cuáles son las tres cosas descritas en este versículo que conducen al daño?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quelles sont les trois choses décrites dans ce verset qui conduisent au mal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 וָפַ֖חַת וָפָ֑ח</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la fosse, et le filet,</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¡Terror, foso y red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 and the pit and the snare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two things fill all tables?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¿con qué dos cosas está llena la mesa?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quelles sont les deux choses qui remplissent toutes les tables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מָלְא֖וּ קִ֣יא צֹאָ֑ה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pleines de vomissements, d'ordures;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llena de vómito y suciedad,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full of vomit and filth;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27:10, what will be desolate, forsaken and left like a wilderness?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27:10, ¿qué quedará desolada, abandonada y dejada como un desierto?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27:10, qu’est-ce qui sera désolé, abandonné et laissé comme un désert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עִ֤יר בְּצוּרָה֙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ville forte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ciudad fortificada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 fortified city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 אֱנ֖וֹשׁ מִזְעָֽר׃</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n'en reste qu'un petit nombre.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disminuyó la población.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few men are left.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should we do in the night?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debemos hacer en la noche?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 devrions-nous faire la nuit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נַפְשִׁ֤י אִוִּיתִ֙יךָ֙ בַּלַּ֔יְלָה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âme te désire pendant la nuit,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mi alma te he deseado en la noche y,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my soul I have desired You in the night,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what will be done to the host of exalted ones and the kings of the earth that will be like prisoners are gathered in the pit until they are punished?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¿qué se hará con el ejército de los cielos y con los reyes de la tierra, que serán amontonados como los encarcelados en una mazmorra hasta que del día de su castigo ?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que sera-t-il fait à l’armée des exaltés et aux rois de la terre qui seront comme des prisonniers rassemblés dans la fosse jusqu’à ce qu’ils soient punis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וְסֻגְּר֖וּ עַל־מַסְגֵּ֑ר</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enfermés dans des cachots,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prisión quedarán encerrados.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shut up in the prison;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 what type of location is the fading flower of Ephraim?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 ¿dónde está la flor caduca de la hermosura de la gloria de Efraín?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 quel type d’endroit est la fleur fanée d’Éphraïm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עַל־רֹ֥אשׁ גֵּֽיא־שְׁמָנִ֖ים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cime de la fertile vallée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sobre la cabeza del valle fértil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at the head of the verdant valleys,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26:21, what two things will the earth do when the Lord comes to punish the inhabitants of the earth?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26:21, ¿Cuáles son las dos cosas que hará la tierra cuando Jehová venga a castigar a los moradores de la tierra?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26:21, quelles sont les deux choses que la terre fera lorsque le Seigneur viendra punir les habitants de la terre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when the gate is stricken with descruction what will it be like in addition to being like the gleaning of grapes when the vitage is done?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cuando ruina fue destrozada la puerta, ¿cómo será, además de ser como rebuscos después de la vendimia?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lorsque la porte sera frappée de destruction, à quoi cela ressemblera-t-il, en plus d'être comme le grappillage des raisins lorsque la vendange sera terminée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וְגִלְּתָ֤ה הָאָ֙רֶץ֙ אֶת־דָּמֶ֔יהָ וְלֹֽא־תְכַסֶּ֥ה ע֖וֹד עַל־הֲרוּגֶֽיהָ׃ ס</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mettra le sang à nu, Elle ne couvrira plus les meurtres.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descubrirá la sangre derramada en ella, y no encubrirá ya más a sus muertos.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will also disclose her blood, And will no more cover her slain.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28:19, how often will the disasters affect the corrupt leaders of God's people?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28:19, ¿cuándo comenzarán los desastres a afectar a los líderes corruptos del pueblo de Jehová? Sea específico.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28:19, à quelle fréquence les catastrophes affecteront-elles les dirigeants corrompus du peuple de Dieu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מִדֵּ֤י עָבְרוֹ֙ יִקַּ֣ח אֶתְכֶ֔ם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Chaque fois qu'il passera, il vous saisira;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que comience a pasar, él os arrebatará,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often as it goes out it will take you;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will he make all the stones of the alter like?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el fruto de la remoción del pecado, ¿cómo hará con todas las piedras del altar?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guise de fruit du pardon de son péché, à quoi ressemblera-t-il toutes les pierres de l’autel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כְּאַבְנֵי־גִר֙ מְנֻפָּצ֔וֹת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Pareilles à des pierres de chaux réduites en poussière;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piedras de cal desmenuzadas,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chalkstones that are beaten to dust,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earth?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 la tierra?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 pays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אָבְלָ֤ה נָֽבְלָה֙ הָאָ֔רֶץ</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triste, épuisé;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destruyó, cayó la tierra;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fades away,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olivo sacudido,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like the shaking of an olive tree,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what will be the impact if grace is shown to the wicked?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¿cuál será el impacto si se muestra piedad al malvado?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quel sera l’impact si la grâce est montrée aux méchants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בַּל־לָמַ֣ד צֶ֔דֶק</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n'apprend pas la justice,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aprenderá justicia,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will not learn righteousness;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when the Lord reigns on Mount Zion and in Jerusalem, what will people declare about their relationsip with Him?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cuando Jehová reine en el monte Sión y en Jerusalén, ¿qué declarará la gente acerca de su relación con Él?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lorsque le Seigneur régnera sur le mont Sion et à Jérusalem, que déclareront les gens au sujet de leur relation avec Lui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בַּיּ֣וֹם הַה֔וּא הִנֵּ֨ה אֱלֹהֵ֥ינוּ זֶ֛ה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l'on dira: Voici, c'est notre Dieu,</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dirá en aquel día: «¡He aquí, éste es nuestro Dios!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said in that day: "Behold, this is our God;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28:12, what did the people do with the message to rest and be refreshed?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28:12, ¿qué hizo el pueblo con el mensaje para reposo y tener alivio?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28:12, qu’ont fait les gens avec le message pour se reposer et se rafraîchir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אָב֖וּא שְׁמֽוֹעַ׃</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n'ont point voulu écouter.</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quisieron escuchar.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they would not hear.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28:29, from whom comes the knowledge of how to extract seeds from the various types of crop plants?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28:29, ¿de quién proviene el conocimiento de cómo extraer semillas de los diversos tipos de plantas de cultivo?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28:29, d’où vient la connaissance de la manière d’extraire les graines des différents types de plantes cultivées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גַּם־זֹ֕את מֵעִ֛ם יְהוָ֥ה צְבָא֖וֹת יָצָ֑אָה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Cela aussi vient de l'Éternel des armées;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¡También esto salió de Jehová de los ejércitos,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also comes from the Lord of hosts,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narrow?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estrecho?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étroit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burned?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consumidos?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est brûlé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וְהַמַּסֵּכָ֥ה צָ֖רָה כְּהִתְכַּנֵּֽס׃</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couverture trop étroite pour s'en envelopper.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manta estrecha para poder envolverse.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covering so narrow that one cannot wrap himself in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what it is like in the city?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cómo es la ciudad?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à quoi ressemble la ville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נִשְׁאַ֥ר בָּעִ֖יר שַׁמָּ֑ה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dévastation est restée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quedó desolada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desolation is left,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26:15, quality does the Lord have?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26:15 ¿Qué cualidades tiene Jehová?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26:15, quelle qualité possède le Seigneur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נִכְבָּ֑דְתָּ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manifeste ta gloire;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hiciste glorioso;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are glorified;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חָרוּ֙ יֹ֣שְׁבֵי אֶ֔רֶץ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habitants du pays sont consumés,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esta causa fueron consumidos los habitantes de la tierra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inhabitants of the earth are burned,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words describe the time relationship between the destruction of the drunkards of Ephraim and when the Lord will be a diadem of beuaty to the remnant of His people?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¿qué palabras describen la relación temporal entre la destrucción de los ebrios de Efraín y el momento en que Jehová será una diadema de hermosura para el resto de su pueblo?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quels mots décrivent la relation temporelle entre la destruction des ivrognes d’Éphraïm et le moment où le Seigneur sera un diadème de beauté pour le reste de son peuple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the plowman keep plowing all day to sow?"?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"El que ara para sembrar, ¿arará todo el día?"?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28:24, deux questions similaires sont posées. Laquelle est posée en plus de « Celui qui laboure pour semer laboure-t-il toujours? »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יְפַתַּ֥ח וִֽישַׂדֵּ֖ד אַדְמָתֽוֹ׃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Ouvre-t-il et brise-t-il toujours son terrain?</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¿Sólo romperá y quebrará los terrones de la tierra?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he keep turning his soil and breaking the clods?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the tables have no place that is what?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tipo de lugar ya no queda en la mesa?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28:8, Il n'y a pas de question correspondante en français car la traduction LSG n'inclut pas le concept posé par cette question.</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מָקֽוֹם׃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Puisqu'il n'y a pas de question, il n'y a pas de réponse.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clean.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removed from faces?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será quitado de los rostros?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sera enlevé des visages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וּמָחָ֨ה אֲדֹנָ֧י יְהוִ֛ה דִּמְעָ֖ה מֵעַ֣ל כָּל־פָּנִ֑ים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essuie les larmes de tous les visages,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enjugará Jehová el Señor las lágrimas de todos los rostros y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God will wipe away tears from all faces;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Ephraim is compared to fruit at what time of year?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¿en qué época del año se compara a Efraín con el fruto?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à quelle période de l’année Éphraïm est-il comparé à un fruit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כְּבִכּוּרָהּ֙ בְּטֶ֣רֶם קַ֔יִץ</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figue hâtive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fruta temprana, la primera del verano,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first fruit before the summer,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how long will the Lord's people need to hide themselves to let the indignation to pass?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¿hasta cuándo tendrá que esconderse el pueblo de Jehová para dejar pasar la indignación?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combien de temps le peuple du Seigneur devra-t-il se cacher pour laisser passer l’indignation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כִמְעַט־רֶ֖גַע</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quelques instants,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poquito, por un momento,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it were, for a little moment,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totter like what?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¿como qué será removida la tierra?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tremblera comme quoi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cabane;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una choza,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hut;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where will the hand of the Lord rest?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¿dónde se posará la mano de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où reposera la main du Seigneur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este monte;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on this mountain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to whom will the Lord of hosts be a crown of glory and a diadem of beauty?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¿para quién será Jehová de los ejércitos por corona de gloria y diadema de hermosura?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à qui l’Éternel des armées sera-t-il une couronne de gloire et un diadème de beauté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לִשְׁאָ֖ר עַמּֽוֹ׃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 reste de son peuple,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el resto de su pueblo.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remnant of His people,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27:11, why will He who made them not have mercy on them?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27:11, ¿por qué su hacedor no tendrá de él misericordia?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27:11, pourquoi Celui qui les a créés n’aura-t-il pas pitié d’eux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would be a city no more?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la ciudad no sería?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qui ne serait plus une ville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אַרְמ֤וֹן זָרִים֙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des barbares est détruite,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alcázar de los extranjeros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palace of foreigners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phrase emphasizes that death really will be gone forever and God really will wipe away all tears?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frase enfatiza que la muerte realmente desaparecerá para siempre y que Dios realmente enjugará todas las lágrimas?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quelle phrase souligne que la mort disparaîtra vraiment pour toujours et que Dieu essuiera vraiment toutes les larmes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פ</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lo ha dicho.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 to where will the hand of the Lord's mighty and strong one bring the natural disasters?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 ¿A dónde llevará los desastres naturales aquel que es fuerte y poderoso?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 où la main puissante et forte du Seigneur amènera-t-elle les catastrophes naturelles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הִנִּ֥יחַ לָאָ֖רֶץ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fait tomber en terre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 a tierra,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bring them down to the earth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words introduce and personalize the phrophet's statement that the treacherous dealers have delt treacherously?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palabras introducen y personalizan la declaración del profeta de que los traidores han traicionado?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quels mots introduisent et personnalisent la déclaration du prophète selon laquelle les traîtres ont agi de manière traîtresse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רָזִי־לִ֥י רָֽזִי־לִ֖י א֣וֹי לִ֑י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moi je dis: Je suis perdu! je suis perdu! malheur à moi!</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yo dije: «¡Mi desdicha, mi desdicha, ay de mí!»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 said, "I am ruined, ruined! Woe to me!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אוֹתָ֑הּ כִּ֣י לֹ֤א עַם־בִּינוֹת֙ ה֔וּא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C'était un peuple sans intelligence: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aquél no es un pueblo inteligente;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people of no understanding;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open?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se abrirán?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ouvert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כִּֽי־אֲרֻבּ֤וֹת מִמָּרוֹם֙ נִפְתָּ֔חוּ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écluses d'en haut s'ouvrent,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lo alto se abrirán ventanas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windows from on high are open,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26:20, the Lord's people need to hide themselves until what has passed?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26:20, ¿qué tiene que pasar para que el pueblo de Jehová deje de esconderse?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26:20, le peuple du Seigneur doit se cacher jusqu'à ce que ce qui est passé se produise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׳עַד־יַעֲבוֹר־יַעֲבָר־זָֽעַם׃׳ ״עַד־כִּֽי־יַעֲבָר־הִנֵּ֤ה״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la colère soit passée.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pasa la indignación.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Until the indignation is past.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28:22, to keep our bonds from being made stronger, what should we avoid?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28:22, ¿qué debemos evitar para que no se aprieten más nuestras ataduras?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28:22, pour éviter que nos liens ne se renforcent, que devrions-nous éviter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אַל־תִּתְלוֹצָ֔צוּ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ne vous livrez point à la moquerie,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pues, no os burléis,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do not be mockers,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how will the children of Israel be gathered when the Lord threshes from the channel of the River to the Brook of Egypt?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¿cómo serán reunidos los hijos de Israel cuando Jehová trille desde el río Éufrates hasta el torrente de Egipto?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comment les enfants d’Israël seront-ils rassemblés lorsque le Seigneur battra depuis le lit du fleuve jusqu’au torrent d’Égypte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וְאַתֶּ֧ם תְּלֻקְּט֛וּ לְאַחַ֥ד אֶחָ֖ד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serez ramassés un à un,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reunidos uno a uno.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will be gathered one by one,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28:8, what are full of vomit and filth?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28:8, ¿qué está llena de vómito y suciedad?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28:8, qu’est-ce qui est plein de vomi et d’ordures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26:10, in the land of uprightness the wicked will deal unjustly and will not do what?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26:10, ¿qué no hará el malvado en tierra de rectitud además de hacer iniquidad?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26:10, dans le pays de la droiture, les méchants agiront injustement et ne feront pas quoi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וּבַל־יִרְאֶ֖ה גֵּא֥וּת יְהוָֽה׃ ס</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n'a point égard à la majesté de Dieu.</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mirará a la majestad de Jehová.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not behold the majesty of the Lord.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waters overflow?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¿qué inundarán las aguas?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de quoi les eaux déborderont-elles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יִשְׁטֹֽפוּ׃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l'abri du mensonge.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escondrijo.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hiding place.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28:4, which of the first fruit before summer is eaten quickly?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28:4, ¿qué fruta temprana, la primera del verano, se traga en cuanto se tiene a la mano?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28:4, lequel des premiers fruits avant l’été est mangé rapidement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הָֽרֹאֶה֙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aperçoit avant la récolte,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apenas la ve el que la mira,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an observer sees;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is defiled because the inhabitants have broken the everlasting covenant?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fue profanada porque sus moradores quebrantaron el pacto eterno?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qu’est-ce qui est souillé parce que les habitants ont rompu l’alliance éternelle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וְהָאָ֥רֶץ חָנְפָ֖ה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était profané</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fue profanada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also defiled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who sigh?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¿Quiénes gimieron?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qui soupire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נֶאֶנְח֖וּ כָּל־שִׂמְחֵי־לֵֽב׃</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avaient le coeur joyeux soupirent.</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gimieron todos los que eran alegres de corazón.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merry-hearted sigh.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כָּל־שֻׁלְחָנ֔וֹת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tables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mesa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tables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after the Lord of hosts had shut up the prisoners in the prison and was reigning on Mount Zion and in Jerusalem, Isaiah declared he would do two things.  What are they?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después de que el Señor de los ejércitos encerró a los presos en la cárcel y reinaba en el monte Sión y en Jerusalén, Isaías declaró que haría dos cosas. ¿Cuáles son?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après que l'Éternel des armées eut enfermé les prisonniers dans la prison et qu'il eut régné sur le mont Sion et à Jérusalem, Ésaïe déclara qu'il ferait deux choses. Lesquelles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אֲרֽוֹמִמְךָ֙ אוֹדֶ֣ה שִׁמְךָ֔</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t'exalterai, je célébrerai ton nom,</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exaltaré, alabaré tu nombre,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You, I will praise Your name,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28:27, what is not done to cummin?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28:27 ¿Qué no se le debe hacer al comino?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28:27, que ne fait-on pas au cumin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וְאוֹפַ֣ן עֲגָלָ֔ה עַל־כַּמֹּ֖ן יוּסָּ֑ב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roue du chariot ne passe pas sur le cumin;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sobre el comino se pasa rueda de carreta;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is a cartwheel rolled over the cummin;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28:15, the corrupt leaders of God's people had hidden themselves in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28:15, ¿en qué se esconderán los líderes corruptos del pueblo de Dios?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28:15, dans quoi les dirigeants corrompus du peuple de Dieu s’étaient-ils cachés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וּבַשֶּׁ֥קֶר נִסְתָּֽרְנוּ׃ ס</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mensonge pour abri.</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 falsedad nos esconderemos.»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falsehood we have hidden ourselves."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28:16, where did the Lord God say he would put the tried stone, the precision cornerstone?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28:16, ¿dónde dijo Jehová, el Señor, que pondría la piedra probada, angular, preciosa?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28:16, où le Seigneur Dieu a-t-il dit qu’il placerait la pierre éprouvée, la pierre angulaire de précision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יִסַּ֥ד בְּצִיּ֖וֹן אָ֑בֶן</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j'ai mis pour fondement en Sion une pierre,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he puesto en Sión por fundamento una piedra,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lay in Zion a stone for a foundation,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know that the Lord will do something.  What do they say he will do?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saben que el Señor hará algo. ¿Qué dicen que hará?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que le Seigneur est notre Dieu savent qu'il fera quelque chose. Que disent-ils qu'il fera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וְיֽוֹשִׁיעֵ֑נוּ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c'est lui qui nous sauve;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nos salvará.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save us.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what does a woman with child feel and do when she draws near the time of her delivery?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¿qué siente y hace una mujer encinta cuando se acerca el alumbramiento?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que ressent et que fait une femme enceinte lorsqu’elle approche du moment de son accouchement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תָּחִ֥יל תִּזְעַ֖ק בַּחֲבָלֶ֑יהָ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tord et crie au milieu de ses douleurs,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gime y da gritos en sus dolores,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in pain and cries out in her pangs,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28:25, what does the plowman do before he sows the black cumin?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28:25, ¿qué hace el labrador antes de esparcir el eneldo?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28:25, que fait le laboureur avant de semer la nielle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 אִם־שִׁוָּ֣ה פָנֶ֔יהָ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N'est-ce pas après en avoir aplani la surface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ya ha preparado su superficie,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has leveled its surface,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phrase summmarizes the type of feast the Lord of hosts will make for all people?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¿qué frase resume el tipo de fiesta que Jehová de los ejércitos hará para todos los pueblos?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 phrase résume le type de fête que le Seigneur des armées fera pour tous les peuples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שְׁמָנִ֖ים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mets succulents,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manjares suculentos,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choice pieces,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28:11, after mentioning that the priest and prophet are drunkards, God says He will speak to this people by what two means?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28:11, después de mencionar que el sacerdote y el profeta son borrachos, Dios dice que hablará a este pueblo ¿por qué dos medios?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28:11, après avoir mentionné que le prêtre et le prophète sont des ivrognes, Dieu dit qu'il parlera à ce peuple par quels deux moyens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בְּלַעֲגֵ֣י שָׂפָ֔ה וּבְלָשׁ֖וֹן אַחֶ֑רֶת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Hé bien! c'est par des hommes aux lèvres balbutiantes Et au langage barbare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lengua de tartamudos, en lenguaje extraño,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with stammering lips and another tongue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would the Lord do if people sets briers and thorns against Him in battle unless they make peace with Him?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haría Jehová si la gente le pusiera espinos y cardos en la batalla a menos que hicieran la paz con Él?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 ferait le Seigneur si les gens dressaient des ronces et des épines contre Lui dans la bataille à moins qu’ils ne fassent la paix avec Lui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אֶפְשְׂעָ֥ה בָ֖הּ אֲצִיתֶ֥נָּה יָּֽחַד׃</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marcherai contre elles, je les consumerai toutes ensemble,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los pisotearé y los quemaré a todos juntos.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would go through them, I would burn them together.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For what two reasons did Isaiah say he would praise the name of the Lord?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¿Por qué dos razones dijo Isaías que alabaría el nombre del Señor?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pour quelles deux raisons Ésaïe a-t-il dit qu’il louerait le nom du Seigneur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2025-10-28T23:41:01Z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