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who give you the bread of adversity and the water of affliction?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¿Quién os da el pan de congoja y agua de angustia?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qui vous donne le pain dans l’adversité et l’eau dans l’affliction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לָכֶ֧ם אֲדֹנָ֛י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vous donnera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el Señor os dará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though the Lord gives you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the just people?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 los justos?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aux justes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וַיַּטּ֥וּ בַתֹּ֖הוּ צַדִּֽיק׃ ס</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violaient par la fraude les droits de l'innocent.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pervierten la causa del justo con falsedad.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turn aside the just by empty words.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will rejoice in the Holy One of Israel?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se gozarán en el Santo de Israel?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se réjouira du Saint d’Israël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 אָדָ֔ם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pauvres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los más pobres de los hombres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poor among men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do what, and give hear to His speech?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razón, ¿y qué más hagan?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faire quoi et à écouter Son discours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שְׁמַ֣עְנָה קוֹלִ֑י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ma voix!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mi voz,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my voice;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the young men of Assyria become who flee from the sword?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¿en qué se convertirán los jóvenes de Asiria que escapan de la presencia de la espada?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deviendront les jeunes hommes d’Assyrie qui fuient l’épée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לָמַ֥ס יִהְיֽוּ׃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asservis.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tributarios.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become forced labor.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the Lord will distress Ariel.  What two things shall be there?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el Señor pondrá a Ariel en aprietos. ¿Qué dos cosas ocurrirán?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le Seigneur affligera Ariel. Quelles seront les deux choses qui se produiront alors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תַֽאֲנִיָּה֙ וַֽאֲנִיָּ֔ה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plaintes et des gémissements;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desconsuelo y tristeza.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be heaviness and sorrow,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by a word?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en palabra?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par une parole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מַחֲטִיאֵ֤י אָדָם֙ בְּדָבָ֔ר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condamnaient les autres en justice,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hacen pecar al hombre en palabra,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man an offender by a word,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2025-10-28T23:44:41Z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